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3" r:id="rId12"/>
    <p:sldId id="264" r:id="rId13"/>
    <p:sldId id="265" r:id="rId14"/>
    <p:sldId id="276" r:id="rId15"/>
    <p:sldId id="277" r:id="rId16"/>
    <p:sldId id="278" r:id="rId17"/>
    <p:sldId id="267" r:id="rId18"/>
    <p:sldId id="268" r:id="rId19"/>
    <p:sldId id="273" r:id="rId20"/>
    <p:sldId id="274" r:id="rId21"/>
    <p:sldId id="275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398D1-B3A6-48D0-A6C8-78236828E4E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499A18-2AA3-4D00-AACF-79D5AE1BAE89}">
      <dgm:prSet phldrT="[Текст]"/>
      <dgm:spPr/>
      <dgm:t>
        <a:bodyPr/>
        <a:lstStyle/>
        <a:p>
          <a:r>
            <a:rPr lang="ru-RU" b="1" i="1" dirty="0" smtClean="0"/>
            <a:t>Физическое насилие</a:t>
          </a:r>
          <a:endParaRPr lang="ru-RU" dirty="0"/>
        </a:p>
      </dgm:t>
    </dgm:pt>
    <dgm:pt modelId="{37A2CF86-1C9E-49F9-ACA2-E46A855B1565}" type="parTrans" cxnId="{B0880114-3DC1-45C8-9C10-9039543B61B7}">
      <dgm:prSet/>
      <dgm:spPr/>
      <dgm:t>
        <a:bodyPr/>
        <a:lstStyle/>
        <a:p>
          <a:endParaRPr lang="ru-RU"/>
        </a:p>
      </dgm:t>
    </dgm:pt>
    <dgm:pt modelId="{26A7C64B-18D1-4C29-94DE-BE3399B91B91}" type="sibTrans" cxnId="{B0880114-3DC1-45C8-9C10-9039543B61B7}">
      <dgm:prSet/>
      <dgm:spPr/>
      <dgm:t>
        <a:bodyPr/>
        <a:lstStyle/>
        <a:p>
          <a:endParaRPr lang="ru-RU"/>
        </a:p>
      </dgm:t>
    </dgm:pt>
    <dgm:pt modelId="{D6D1F6BB-7417-49BF-9368-A35B04153F96}">
      <dgm:prSet phldrT="[Текст]"/>
      <dgm:spPr/>
      <dgm:t>
        <a:bodyPr/>
        <a:lstStyle/>
        <a:p>
          <a:r>
            <a:rPr lang="ru-RU" dirty="0" smtClean="0"/>
            <a:t>Избиение, нанесение ударов, шлепки, подзатыльники, пинки.</a:t>
          </a:r>
          <a:endParaRPr lang="ru-RU" dirty="0"/>
        </a:p>
      </dgm:t>
    </dgm:pt>
    <dgm:pt modelId="{C4A356F8-3490-414C-A73F-AF1CCE27DB3D}" type="parTrans" cxnId="{4113A291-F642-440D-8C7A-980A72BA04D3}">
      <dgm:prSet/>
      <dgm:spPr/>
      <dgm:t>
        <a:bodyPr/>
        <a:lstStyle/>
        <a:p>
          <a:endParaRPr lang="ru-RU"/>
        </a:p>
      </dgm:t>
    </dgm:pt>
    <dgm:pt modelId="{BC50A731-5E9A-49AB-86E7-D9A99D7A2029}" type="sibTrans" cxnId="{4113A291-F642-440D-8C7A-980A72BA04D3}">
      <dgm:prSet/>
      <dgm:spPr/>
      <dgm:t>
        <a:bodyPr/>
        <a:lstStyle/>
        <a:p>
          <a:endParaRPr lang="ru-RU"/>
        </a:p>
      </dgm:t>
    </dgm:pt>
    <dgm:pt modelId="{69B2C622-885F-43DC-A852-C09BB5B07008}">
      <dgm:prSet phldrT="[Текст]"/>
      <dgm:spPr/>
      <dgm:t>
        <a:bodyPr/>
        <a:lstStyle/>
        <a:p>
          <a:r>
            <a:rPr lang="ru-RU" b="1" i="1" dirty="0" smtClean="0"/>
            <a:t>Эмоциональное насилие</a:t>
          </a:r>
          <a:endParaRPr lang="ru-RU" dirty="0"/>
        </a:p>
      </dgm:t>
    </dgm:pt>
    <dgm:pt modelId="{76C35883-C12F-4D43-83E9-29AE7CCCA7B6}" type="parTrans" cxnId="{65212A56-9FEB-4061-BD54-68DE032ECB54}">
      <dgm:prSet/>
      <dgm:spPr/>
      <dgm:t>
        <a:bodyPr/>
        <a:lstStyle/>
        <a:p>
          <a:endParaRPr lang="ru-RU"/>
        </a:p>
      </dgm:t>
    </dgm:pt>
    <dgm:pt modelId="{15C385E0-93E5-4DAC-AFCF-6BB57A35D4E7}" type="sibTrans" cxnId="{65212A56-9FEB-4061-BD54-68DE032ECB54}">
      <dgm:prSet/>
      <dgm:spPr/>
      <dgm:t>
        <a:bodyPr/>
        <a:lstStyle/>
        <a:p>
          <a:endParaRPr lang="ru-RU"/>
        </a:p>
      </dgm:t>
    </dgm:pt>
    <dgm:pt modelId="{C35CB53D-34FF-4002-A809-11B231058E4F}">
      <dgm:prSet phldrT="[Текст]"/>
      <dgm:spPr/>
      <dgm:t>
        <a:bodyPr/>
        <a:lstStyle/>
        <a:p>
          <a:r>
            <a:rPr lang="ru-RU" dirty="0" smtClean="0"/>
            <a:t>Угрозы, насмешки, присвоение обидных кличек,</a:t>
          </a:r>
          <a:endParaRPr lang="ru-RU" dirty="0"/>
        </a:p>
      </dgm:t>
    </dgm:pt>
    <dgm:pt modelId="{FC5E1B99-0A2D-4696-8C98-C7EB5506A013}" type="parTrans" cxnId="{682EBA4B-6539-43D8-BC5E-D526355FF2EF}">
      <dgm:prSet/>
      <dgm:spPr/>
      <dgm:t>
        <a:bodyPr/>
        <a:lstStyle/>
        <a:p>
          <a:endParaRPr lang="ru-RU"/>
        </a:p>
      </dgm:t>
    </dgm:pt>
    <dgm:pt modelId="{A288E0C0-91C8-4F20-9254-82464DD58031}" type="sibTrans" cxnId="{682EBA4B-6539-43D8-BC5E-D526355FF2EF}">
      <dgm:prSet/>
      <dgm:spPr/>
      <dgm:t>
        <a:bodyPr/>
        <a:lstStyle/>
        <a:p>
          <a:endParaRPr lang="ru-RU"/>
        </a:p>
      </dgm:t>
    </dgm:pt>
    <dgm:pt modelId="{302D42F8-0210-4F92-B4C2-9B636864534A}">
      <dgm:prSet phldrT="[Текст]"/>
      <dgm:spPr/>
      <dgm:t>
        <a:bodyPr/>
        <a:lstStyle/>
        <a:p>
          <a:r>
            <a:rPr lang="ru-RU" b="1" i="1" dirty="0" smtClean="0"/>
            <a:t>Сексуальное насилие</a:t>
          </a:r>
          <a:endParaRPr lang="ru-RU" dirty="0"/>
        </a:p>
      </dgm:t>
    </dgm:pt>
    <dgm:pt modelId="{E7EB9DE9-10D4-4027-A730-EA4A40BCC3DE}" type="parTrans" cxnId="{38369EC6-5EED-4521-95D2-10EE612F8044}">
      <dgm:prSet/>
      <dgm:spPr/>
      <dgm:t>
        <a:bodyPr/>
        <a:lstStyle/>
        <a:p>
          <a:endParaRPr lang="ru-RU"/>
        </a:p>
      </dgm:t>
    </dgm:pt>
    <dgm:pt modelId="{9E82C4FA-4288-405B-8390-14BA9B5993E6}" type="sibTrans" cxnId="{38369EC6-5EED-4521-95D2-10EE612F8044}">
      <dgm:prSet/>
      <dgm:spPr/>
      <dgm:t>
        <a:bodyPr/>
        <a:lstStyle/>
        <a:p>
          <a:endParaRPr lang="ru-RU"/>
        </a:p>
      </dgm:t>
    </dgm:pt>
    <dgm:pt modelId="{953E90FB-3B72-4DD7-932A-0EF3CB890E62}">
      <dgm:prSet phldrT="[Текст]"/>
      <dgm:spPr/>
      <dgm:t>
        <a:bodyPr/>
        <a:lstStyle/>
        <a:p>
          <a:r>
            <a:rPr lang="ru-RU" dirty="0" smtClean="0"/>
            <a:t>Сексуальное насилие, или совращение – использование ребенка (мальчика или девочки) взрослым (учителем), или другим ребенком для удовлетворения сексуальных потребностей, или для получения выгоды.</a:t>
          </a:r>
          <a:endParaRPr lang="ru-RU" dirty="0"/>
        </a:p>
      </dgm:t>
    </dgm:pt>
    <dgm:pt modelId="{B03E934C-9A3B-4B5D-BC74-4CFCDC63D043}" type="parTrans" cxnId="{26837B59-6A84-4AED-83AA-607118A0F3DA}">
      <dgm:prSet/>
      <dgm:spPr/>
      <dgm:t>
        <a:bodyPr/>
        <a:lstStyle/>
        <a:p>
          <a:endParaRPr lang="ru-RU"/>
        </a:p>
      </dgm:t>
    </dgm:pt>
    <dgm:pt modelId="{76C5C762-41D6-458E-B616-FB5A75E0B010}" type="sibTrans" cxnId="{26837B59-6A84-4AED-83AA-607118A0F3DA}">
      <dgm:prSet/>
      <dgm:spPr/>
      <dgm:t>
        <a:bodyPr/>
        <a:lstStyle/>
        <a:p>
          <a:endParaRPr lang="ru-RU"/>
        </a:p>
      </dgm:t>
    </dgm:pt>
    <dgm:pt modelId="{B68A6257-47D6-4902-B1A6-9A0515CBA1C8}">
      <dgm:prSet/>
      <dgm:spPr/>
      <dgm:t>
        <a:bodyPr/>
        <a:lstStyle/>
        <a:p>
          <a:r>
            <a:rPr lang="ru-RU" dirty="0" smtClean="0"/>
            <a:t>бесконечные замечания, критика, необъективные оценки со стороны учителей, высмеивание, оскорбление, унижение ученика в присутствие других детей, принуждение делать что-то, чего ребенок делать не хочет.</a:t>
          </a:r>
          <a:endParaRPr lang="ru-RU" dirty="0"/>
        </a:p>
      </dgm:t>
    </dgm:pt>
    <dgm:pt modelId="{39481F9E-F9FA-429A-9398-302D66B207E9}" type="parTrans" cxnId="{C0FB1D35-6531-42F8-A336-9641EE2EC0C8}">
      <dgm:prSet/>
      <dgm:spPr/>
      <dgm:t>
        <a:bodyPr/>
        <a:lstStyle/>
        <a:p>
          <a:endParaRPr lang="ru-RU"/>
        </a:p>
      </dgm:t>
    </dgm:pt>
    <dgm:pt modelId="{7C28F5CE-2D9B-4389-A8BD-8B6FCDB5C71F}" type="sibTrans" cxnId="{C0FB1D35-6531-42F8-A336-9641EE2EC0C8}">
      <dgm:prSet/>
      <dgm:spPr/>
      <dgm:t>
        <a:bodyPr/>
        <a:lstStyle/>
        <a:p>
          <a:endParaRPr lang="ru-RU"/>
        </a:p>
      </dgm:t>
    </dgm:pt>
    <dgm:pt modelId="{A85754BC-F826-4AFB-AB4F-1D54BF0911FD}" type="pres">
      <dgm:prSet presAssocID="{8EB398D1-B3A6-48D0-A6C8-78236828E4EB}" presName="linear" presStyleCnt="0">
        <dgm:presLayoutVars>
          <dgm:dir/>
          <dgm:resizeHandles val="exact"/>
        </dgm:presLayoutVars>
      </dgm:prSet>
      <dgm:spPr/>
    </dgm:pt>
    <dgm:pt modelId="{B26D5CD7-E117-4A3F-869B-14D0EB282ADD}" type="pres">
      <dgm:prSet presAssocID="{44499A18-2AA3-4D00-AACF-79D5AE1BAE89}" presName="comp" presStyleCnt="0"/>
      <dgm:spPr/>
    </dgm:pt>
    <dgm:pt modelId="{F77AF42E-5830-46E7-839D-B6FA768CA6F6}" type="pres">
      <dgm:prSet presAssocID="{44499A18-2AA3-4D00-AACF-79D5AE1BAE89}" presName="box" presStyleLbl="node1" presStyleIdx="0" presStyleCnt="3"/>
      <dgm:spPr/>
      <dgm:t>
        <a:bodyPr/>
        <a:lstStyle/>
        <a:p>
          <a:endParaRPr lang="ru-RU"/>
        </a:p>
      </dgm:t>
    </dgm:pt>
    <dgm:pt modelId="{BBDE0414-0C96-40BD-AB23-5E5DBAD609A2}" type="pres">
      <dgm:prSet presAssocID="{44499A18-2AA3-4D00-AACF-79D5AE1BAE8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D72430-B69B-4D13-8EF4-AEE809A25E30}" type="pres">
      <dgm:prSet presAssocID="{44499A18-2AA3-4D00-AACF-79D5AE1BAE8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D44B4-09DD-44E4-B469-E5D0E8C68D1A}" type="pres">
      <dgm:prSet presAssocID="{26A7C64B-18D1-4C29-94DE-BE3399B91B91}" presName="spacer" presStyleCnt="0"/>
      <dgm:spPr/>
    </dgm:pt>
    <dgm:pt modelId="{2EAD9E6A-8F54-42C0-935B-EB4F270C93E1}" type="pres">
      <dgm:prSet presAssocID="{69B2C622-885F-43DC-A852-C09BB5B07008}" presName="comp" presStyleCnt="0"/>
      <dgm:spPr/>
    </dgm:pt>
    <dgm:pt modelId="{F105B5B2-BC43-42F5-8D50-04B7096126DD}" type="pres">
      <dgm:prSet presAssocID="{69B2C622-885F-43DC-A852-C09BB5B07008}" presName="box" presStyleLbl="node1" presStyleIdx="1" presStyleCnt="3"/>
      <dgm:spPr/>
      <dgm:t>
        <a:bodyPr/>
        <a:lstStyle/>
        <a:p>
          <a:endParaRPr lang="ru-RU"/>
        </a:p>
      </dgm:t>
    </dgm:pt>
    <dgm:pt modelId="{EB9826D3-8227-49B3-98F4-2CDC91C6C6BD}" type="pres">
      <dgm:prSet presAssocID="{69B2C622-885F-43DC-A852-C09BB5B0700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626894-28BF-4CB5-9B0F-7CDBBC867D63}" type="pres">
      <dgm:prSet presAssocID="{69B2C622-885F-43DC-A852-C09BB5B070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278BB-C0CE-41E1-9E0F-511420DED912}" type="pres">
      <dgm:prSet presAssocID="{15C385E0-93E5-4DAC-AFCF-6BB57A35D4E7}" presName="spacer" presStyleCnt="0"/>
      <dgm:spPr/>
    </dgm:pt>
    <dgm:pt modelId="{58B5C4D6-A6D8-4495-9363-EA7A7E9CA614}" type="pres">
      <dgm:prSet presAssocID="{302D42F8-0210-4F92-B4C2-9B636864534A}" presName="comp" presStyleCnt="0"/>
      <dgm:spPr/>
    </dgm:pt>
    <dgm:pt modelId="{58B9AD47-62E6-41EF-816D-46BBADEE8359}" type="pres">
      <dgm:prSet presAssocID="{302D42F8-0210-4F92-B4C2-9B636864534A}" presName="box" presStyleLbl="node1" presStyleIdx="2" presStyleCnt="3"/>
      <dgm:spPr/>
      <dgm:t>
        <a:bodyPr/>
        <a:lstStyle/>
        <a:p>
          <a:endParaRPr lang="ru-RU"/>
        </a:p>
      </dgm:t>
    </dgm:pt>
    <dgm:pt modelId="{409732B2-ED00-41F8-9F72-BDACC472CFC9}" type="pres">
      <dgm:prSet presAssocID="{302D42F8-0210-4F92-B4C2-9B636864534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110DA83-38B6-46A5-B8C6-55DA0A78B9A5}" type="pres">
      <dgm:prSet presAssocID="{302D42F8-0210-4F92-B4C2-9B636864534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13A291-F642-440D-8C7A-980A72BA04D3}" srcId="{44499A18-2AA3-4D00-AACF-79D5AE1BAE89}" destId="{D6D1F6BB-7417-49BF-9368-A35B04153F96}" srcOrd="0" destOrd="0" parTransId="{C4A356F8-3490-414C-A73F-AF1CCE27DB3D}" sibTransId="{BC50A731-5E9A-49AB-86E7-D9A99D7A2029}"/>
    <dgm:cxn modelId="{816DC275-E73F-48A9-A2A1-90688158C210}" type="presOf" srcId="{44499A18-2AA3-4D00-AACF-79D5AE1BAE89}" destId="{F77AF42E-5830-46E7-839D-B6FA768CA6F6}" srcOrd="0" destOrd="0" presId="urn:microsoft.com/office/officeart/2005/8/layout/vList4"/>
    <dgm:cxn modelId="{9E3E3AAA-014B-4179-8A8B-D9131C5B6730}" type="presOf" srcId="{B68A6257-47D6-4902-B1A6-9A0515CBA1C8}" destId="{89626894-28BF-4CB5-9B0F-7CDBBC867D63}" srcOrd="1" destOrd="2" presId="urn:microsoft.com/office/officeart/2005/8/layout/vList4"/>
    <dgm:cxn modelId="{216088CC-3294-4863-B2CD-FA2223746C40}" type="presOf" srcId="{D6D1F6BB-7417-49BF-9368-A35B04153F96}" destId="{BAD72430-B69B-4D13-8EF4-AEE809A25E30}" srcOrd="1" destOrd="1" presId="urn:microsoft.com/office/officeart/2005/8/layout/vList4"/>
    <dgm:cxn modelId="{27FB9264-A5AF-4C25-83D4-5E5995D533AF}" type="presOf" srcId="{302D42F8-0210-4F92-B4C2-9B636864534A}" destId="{7110DA83-38B6-46A5-B8C6-55DA0A78B9A5}" srcOrd="1" destOrd="0" presId="urn:microsoft.com/office/officeart/2005/8/layout/vList4"/>
    <dgm:cxn modelId="{26837B59-6A84-4AED-83AA-607118A0F3DA}" srcId="{302D42F8-0210-4F92-B4C2-9B636864534A}" destId="{953E90FB-3B72-4DD7-932A-0EF3CB890E62}" srcOrd="0" destOrd="0" parTransId="{B03E934C-9A3B-4B5D-BC74-4CFCDC63D043}" sibTransId="{76C5C762-41D6-458E-B616-FB5A75E0B010}"/>
    <dgm:cxn modelId="{B0880114-3DC1-45C8-9C10-9039543B61B7}" srcId="{8EB398D1-B3A6-48D0-A6C8-78236828E4EB}" destId="{44499A18-2AA3-4D00-AACF-79D5AE1BAE89}" srcOrd="0" destOrd="0" parTransId="{37A2CF86-1C9E-49F9-ACA2-E46A855B1565}" sibTransId="{26A7C64B-18D1-4C29-94DE-BE3399B91B91}"/>
    <dgm:cxn modelId="{65F5D5FF-2CE4-44BE-9FD0-CDBF1DDFD911}" type="presOf" srcId="{302D42F8-0210-4F92-B4C2-9B636864534A}" destId="{58B9AD47-62E6-41EF-816D-46BBADEE8359}" srcOrd="0" destOrd="0" presId="urn:microsoft.com/office/officeart/2005/8/layout/vList4"/>
    <dgm:cxn modelId="{38369EC6-5EED-4521-95D2-10EE612F8044}" srcId="{8EB398D1-B3A6-48D0-A6C8-78236828E4EB}" destId="{302D42F8-0210-4F92-B4C2-9B636864534A}" srcOrd="2" destOrd="0" parTransId="{E7EB9DE9-10D4-4027-A730-EA4A40BCC3DE}" sibTransId="{9E82C4FA-4288-405B-8390-14BA9B5993E6}"/>
    <dgm:cxn modelId="{0883EC24-558B-452B-A192-0A0D01666750}" type="presOf" srcId="{B68A6257-47D6-4902-B1A6-9A0515CBA1C8}" destId="{F105B5B2-BC43-42F5-8D50-04B7096126DD}" srcOrd="0" destOrd="2" presId="urn:microsoft.com/office/officeart/2005/8/layout/vList4"/>
    <dgm:cxn modelId="{A109A197-E3DE-4117-8C09-4B411AFD547C}" type="presOf" srcId="{69B2C622-885F-43DC-A852-C09BB5B07008}" destId="{89626894-28BF-4CB5-9B0F-7CDBBC867D63}" srcOrd="1" destOrd="0" presId="urn:microsoft.com/office/officeart/2005/8/layout/vList4"/>
    <dgm:cxn modelId="{65212A56-9FEB-4061-BD54-68DE032ECB54}" srcId="{8EB398D1-B3A6-48D0-A6C8-78236828E4EB}" destId="{69B2C622-885F-43DC-A852-C09BB5B07008}" srcOrd="1" destOrd="0" parTransId="{76C35883-C12F-4D43-83E9-29AE7CCCA7B6}" sibTransId="{15C385E0-93E5-4DAC-AFCF-6BB57A35D4E7}"/>
    <dgm:cxn modelId="{682EBA4B-6539-43D8-BC5E-D526355FF2EF}" srcId="{69B2C622-885F-43DC-A852-C09BB5B07008}" destId="{C35CB53D-34FF-4002-A809-11B231058E4F}" srcOrd="0" destOrd="0" parTransId="{FC5E1B99-0A2D-4696-8C98-C7EB5506A013}" sibTransId="{A288E0C0-91C8-4F20-9254-82464DD58031}"/>
    <dgm:cxn modelId="{C16CB41D-5428-4DBE-A77A-C787801D257E}" type="presOf" srcId="{C35CB53D-34FF-4002-A809-11B231058E4F}" destId="{89626894-28BF-4CB5-9B0F-7CDBBC867D63}" srcOrd="1" destOrd="1" presId="urn:microsoft.com/office/officeart/2005/8/layout/vList4"/>
    <dgm:cxn modelId="{9A8BE793-8F78-4E17-8A1F-146036732F7C}" type="presOf" srcId="{953E90FB-3B72-4DD7-932A-0EF3CB890E62}" destId="{58B9AD47-62E6-41EF-816D-46BBADEE8359}" srcOrd="0" destOrd="1" presId="urn:microsoft.com/office/officeart/2005/8/layout/vList4"/>
    <dgm:cxn modelId="{6038761C-8578-48BC-814C-64AA9547D6F4}" type="presOf" srcId="{D6D1F6BB-7417-49BF-9368-A35B04153F96}" destId="{F77AF42E-5830-46E7-839D-B6FA768CA6F6}" srcOrd="0" destOrd="1" presId="urn:microsoft.com/office/officeart/2005/8/layout/vList4"/>
    <dgm:cxn modelId="{C0FB1D35-6531-42F8-A336-9641EE2EC0C8}" srcId="{69B2C622-885F-43DC-A852-C09BB5B07008}" destId="{B68A6257-47D6-4902-B1A6-9A0515CBA1C8}" srcOrd="1" destOrd="0" parTransId="{39481F9E-F9FA-429A-9398-302D66B207E9}" sibTransId="{7C28F5CE-2D9B-4389-A8BD-8B6FCDB5C71F}"/>
    <dgm:cxn modelId="{3382A722-1503-4C00-AABF-0E9B1C414172}" type="presOf" srcId="{44499A18-2AA3-4D00-AACF-79D5AE1BAE89}" destId="{BAD72430-B69B-4D13-8EF4-AEE809A25E30}" srcOrd="1" destOrd="0" presId="urn:microsoft.com/office/officeart/2005/8/layout/vList4"/>
    <dgm:cxn modelId="{2A445BF9-631B-451C-9CB2-68DF4D605FA4}" type="presOf" srcId="{8EB398D1-B3A6-48D0-A6C8-78236828E4EB}" destId="{A85754BC-F826-4AFB-AB4F-1D54BF0911FD}" srcOrd="0" destOrd="0" presId="urn:microsoft.com/office/officeart/2005/8/layout/vList4"/>
    <dgm:cxn modelId="{AB4F796B-6D3F-4F0E-A319-22E8E442186D}" type="presOf" srcId="{C35CB53D-34FF-4002-A809-11B231058E4F}" destId="{F105B5B2-BC43-42F5-8D50-04B7096126DD}" srcOrd="0" destOrd="1" presId="urn:microsoft.com/office/officeart/2005/8/layout/vList4"/>
    <dgm:cxn modelId="{DA86AA56-7E55-4D27-89B8-E976E70EF3FC}" type="presOf" srcId="{69B2C622-885F-43DC-A852-C09BB5B07008}" destId="{F105B5B2-BC43-42F5-8D50-04B7096126DD}" srcOrd="0" destOrd="0" presId="urn:microsoft.com/office/officeart/2005/8/layout/vList4"/>
    <dgm:cxn modelId="{70E87CB7-887E-4C78-8EE3-998F0BCEA1FA}" type="presOf" srcId="{953E90FB-3B72-4DD7-932A-0EF3CB890E62}" destId="{7110DA83-38B6-46A5-B8C6-55DA0A78B9A5}" srcOrd="1" destOrd="1" presId="urn:microsoft.com/office/officeart/2005/8/layout/vList4"/>
    <dgm:cxn modelId="{C1E75075-EECF-4D00-9EC9-8E48E9ACE704}" type="presParOf" srcId="{A85754BC-F826-4AFB-AB4F-1D54BF0911FD}" destId="{B26D5CD7-E117-4A3F-869B-14D0EB282ADD}" srcOrd="0" destOrd="0" presId="urn:microsoft.com/office/officeart/2005/8/layout/vList4"/>
    <dgm:cxn modelId="{FBAAC960-8DD0-4984-83E3-C13F600A1ABA}" type="presParOf" srcId="{B26D5CD7-E117-4A3F-869B-14D0EB282ADD}" destId="{F77AF42E-5830-46E7-839D-B6FA768CA6F6}" srcOrd="0" destOrd="0" presId="urn:microsoft.com/office/officeart/2005/8/layout/vList4"/>
    <dgm:cxn modelId="{1BFDE9C8-BCC8-42AD-84A6-006DFE9489EC}" type="presParOf" srcId="{B26D5CD7-E117-4A3F-869B-14D0EB282ADD}" destId="{BBDE0414-0C96-40BD-AB23-5E5DBAD609A2}" srcOrd="1" destOrd="0" presId="urn:microsoft.com/office/officeart/2005/8/layout/vList4"/>
    <dgm:cxn modelId="{C0BF4A8F-BDBB-4F92-8A8A-A9CB5452F2AE}" type="presParOf" srcId="{B26D5CD7-E117-4A3F-869B-14D0EB282ADD}" destId="{BAD72430-B69B-4D13-8EF4-AEE809A25E30}" srcOrd="2" destOrd="0" presId="urn:microsoft.com/office/officeart/2005/8/layout/vList4"/>
    <dgm:cxn modelId="{A7B3B476-1DDA-4D6F-AFCA-DEF91B67DB96}" type="presParOf" srcId="{A85754BC-F826-4AFB-AB4F-1D54BF0911FD}" destId="{D0FD44B4-09DD-44E4-B469-E5D0E8C68D1A}" srcOrd="1" destOrd="0" presId="urn:microsoft.com/office/officeart/2005/8/layout/vList4"/>
    <dgm:cxn modelId="{E323DA91-1331-4C02-909F-EBCA056AAA39}" type="presParOf" srcId="{A85754BC-F826-4AFB-AB4F-1D54BF0911FD}" destId="{2EAD9E6A-8F54-42C0-935B-EB4F270C93E1}" srcOrd="2" destOrd="0" presId="urn:microsoft.com/office/officeart/2005/8/layout/vList4"/>
    <dgm:cxn modelId="{AB2D4F3B-7C47-46CB-BADA-8A8FED9EE19F}" type="presParOf" srcId="{2EAD9E6A-8F54-42C0-935B-EB4F270C93E1}" destId="{F105B5B2-BC43-42F5-8D50-04B7096126DD}" srcOrd="0" destOrd="0" presId="urn:microsoft.com/office/officeart/2005/8/layout/vList4"/>
    <dgm:cxn modelId="{8F24C516-B848-4A0A-9922-6C0AA3563054}" type="presParOf" srcId="{2EAD9E6A-8F54-42C0-935B-EB4F270C93E1}" destId="{EB9826D3-8227-49B3-98F4-2CDC91C6C6BD}" srcOrd="1" destOrd="0" presId="urn:microsoft.com/office/officeart/2005/8/layout/vList4"/>
    <dgm:cxn modelId="{9113A5AB-DBB7-4394-8F11-3458F7CF2DFF}" type="presParOf" srcId="{2EAD9E6A-8F54-42C0-935B-EB4F270C93E1}" destId="{89626894-28BF-4CB5-9B0F-7CDBBC867D63}" srcOrd="2" destOrd="0" presId="urn:microsoft.com/office/officeart/2005/8/layout/vList4"/>
    <dgm:cxn modelId="{6813CB91-9199-4696-8980-70575B14F53B}" type="presParOf" srcId="{A85754BC-F826-4AFB-AB4F-1D54BF0911FD}" destId="{9AF278BB-C0CE-41E1-9E0F-511420DED912}" srcOrd="3" destOrd="0" presId="urn:microsoft.com/office/officeart/2005/8/layout/vList4"/>
    <dgm:cxn modelId="{780C243F-DC2B-4E11-8A02-7126E6B97BD5}" type="presParOf" srcId="{A85754BC-F826-4AFB-AB4F-1D54BF0911FD}" destId="{58B5C4D6-A6D8-4495-9363-EA7A7E9CA614}" srcOrd="4" destOrd="0" presId="urn:microsoft.com/office/officeart/2005/8/layout/vList4"/>
    <dgm:cxn modelId="{26E8BE95-F176-4281-B7BD-152B91402EB1}" type="presParOf" srcId="{58B5C4D6-A6D8-4495-9363-EA7A7E9CA614}" destId="{58B9AD47-62E6-41EF-816D-46BBADEE8359}" srcOrd="0" destOrd="0" presId="urn:microsoft.com/office/officeart/2005/8/layout/vList4"/>
    <dgm:cxn modelId="{B4B5CA3E-790D-4485-82B6-47C586836A3C}" type="presParOf" srcId="{58B5C4D6-A6D8-4495-9363-EA7A7E9CA614}" destId="{409732B2-ED00-41F8-9F72-BDACC472CFC9}" srcOrd="1" destOrd="0" presId="urn:microsoft.com/office/officeart/2005/8/layout/vList4"/>
    <dgm:cxn modelId="{71E0CCD9-BD61-49C7-8214-880D3AB89A00}" type="presParOf" srcId="{58B5C4D6-A6D8-4495-9363-EA7A7E9CA614}" destId="{7110DA83-38B6-46A5-B8C6-55DA0A78B9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70F7B-09D2-4666-9B14-F269A321F6C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291155-2511-46FE-876F-C306ED23AE14}">
      <dgm:prSet phldrT="[Текст]" custT="1"/>
      <dgm:spPr/>
      <dgm:t>
        <a:bodyPr/>
        <a:lstStyle/>
        <a:p>
          <a:r>
            <a: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мобильных телефонов</a:t>
          </a:r>
          <a:endParaRPr lang="ru-RU" sz="20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D9F56-EC49-4085-8626-7392778983F4}" type="parTrans" cxnId="{E6E39E2E-B6A3-43A8-ADB3-D38DB46DEED8}">
      <dgm:prSet/>
      <dgm:spPr/>
      <dgm:t>
        <a:bodyPr/>
        <a:lstStyle/>
        <a:p>
          <a:endParaRPr lang="ru-RU"/>
        </a:p>
      </dgm:t>
    </dgm:pt>
    <dgm:pt modelId="{C41DEE49-7E67-4930-8DD6-2B1E1DE81B2C}" type="sibTrans" cxnId="{E6E39E2E-B6A3-43A8-ADB3-D38DB46DEED8}">
      <dgm:prSet/>
      <dgm:spPr/>
      <dgm:t>
        <a:bodyPr/>
        <a:lstStyle/>
        <a:p>
          <a:endParaRPr lang="ru-RU"/>
        </a:p>
      </dgm:t>
    </dgm:pt>
    <dgm:pt modelId="{DB89C4E8-9005-4DDD-B6A8-9A39BBDDF05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1.Систематически осуществляются анонимные звонки и отправляются оскорбляющего или угрожающего рода сообщения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4CFA8-86EC-4C23-8DD7-137CB36F4ACF}" type="parTrans" cxnId="{FB05C71E-0932-4720-8C6D-6370396C1AA4}">
      <dgm:prSet/>
      <dgm:spPr/>
      <dgm:t>
        <a:bodyPr/>
        <a:lstStyle/>
        <a:p>
          <a:endParaRPr lang="ru-RU"/>
        </a:p>
      </dgm:t>
    </dgm:pt>
    <dgm:pt modelId="{CE90D3C8-B675-4516-B832-56762A8033B1}" type="sibTrans" cxnId="{FB05C71E-0932-4720-8C6D-6370396C1AA4}">
      <dgm:prSet/>
      <dgm:spPr/>
      <dgm:t>
        <a:bodyPr/>
        <a:lstStyle/>
        <a:p>
          <a:endParaRPr lang="ru-RU"/>
        </a:p>
      </dgm:t>
    </dgm:pt>
    <dgm:pt modelId="{79674AB4-32B5-472B-8417-10F46BAA998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Съемка компрометирующих фото- и видеоматериалов, публикация их в сети Интернет.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FE573-8801-41A1-AFF2-BC4BE160E118}" type="parTrans" cxnId="{B50888AE-783E-4979-99A3-36FFF390DEE0}">
      <dgm:prSet/>
      <dgm:spPr/>
      <dgm:t>
        <a:bodyPr/>
        <a:lstStyle/>
        <a:p>
          <a:endParaRPr lang="ru-RU"/>
        </a:p>
      </dgm:t>
    </dgm:pt>
    <dgm:pt modelId="{C0AFE96B-7A9A-4A92-A091-FDD3BFBA59B9}" type="sibTrans" cxnId="{B50888AE-783E-4979-99A3-36FFF390DEE0}">
      <dgm:prSet/>
      <dgm:spPr/>
      <dgm:t>
        <a:bodyPr/>
        <a:lstStyle/>
        <a:p>
          <a:endParaRPr lang="ru-RU"/>
        </a:p>
      </dgm:t>
    </dgm:pt>
    <dgm:pt modelId="{F54AE00A-C99D-432F-B501-B75B9EE70110}">
      <dgm:prSet phldrT="[Текст]" custT="1"/>
      <dgm:spPr/>
      <dgm:t>
        <a:bodyPr/>
        <a:lstStyle/>
        <a:p>
          <a:r>
            <a: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чата</a:t>
          </a:r>
          <a:endParaRPr lang="ru-RU" sz="20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D110-3293-46AA-9B39-D125012D0EBB}" type="parTrans" cxnId="{E6BF3B9E-868E-4F67-AECF-FF6B1833B7B0}">
      <dgm:prSet/>
      <dgm:spPr/>
      <dgm:t>
        <a:bodyPr/>
        <a:lstStyle/>
        <a:p>
          <a:endParaRPr lang="ru-RU"/>
        </a:p>
      </dgm:t>
    </dgm:pt>
    <dgm:pt modelId="{E1A8CA9D-E3B7-48C3-AA39-068A3B33EA83}" type="sibTrans" cxnId="{E6BF3B9E-868E-4F67-AECF-FF6B1833B7B0}">
      <dgm:prSet/>
      <dgm:spPr/>
      <dgm:t>
        <a:bodyPr/>
        <a:lstStyle/>
        <a:p>
          <a:endParaRPr lang="ru-RU"/>
        </a:p>
      </dgm:t>
    </dgm:pt>
    <dgm:pt modelId="{F25AB56F-A70F-42A7-AA8D-A8640318702C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Отправление анонимных угроз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илиоскорблений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41295-B76C-4C23-B3CA-76C00CC5EEC8}" type="parTrans" cxnId="{D978AE0B-FE61-484F-800F-620DBE2D8885}">
      <dgm:prSet/>
      <dgm:spPr/>
      <dgm:t>
        <a:bodyPr/>
        <a:lstStyle/>
        <a:p>
          <a:endParaRPr lang="ru-RU"/>
        </a:p>
      </dgm:t>
    </dgm:pt>
    <dgm:pt modelId="{C3FD21A7-D9BA-4330-A5A8-30E1D9E353DB}" type="sibTrans" cxnId="{D978AE0B-FE61-484F-800F-620DBE2D8885}">
      <dgm:prSet/>
      <dgm:spPr/>
      <dgm:t>
        <a:bodyPr/>
        <a:lstStyle/>
        <a:p>
          <a:endParaRPr lang="ru-RU"/>
        </a:p>
      </dgm:t>
    </dgm:pt>
    <dgm:pt modelId="{215D11F0-F555-4393-8BE4-5CA14628E92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групп, в которых намеренно игнорируются определенные люди.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E841C-81B7-48F1-9F10-7D85FD0DF76B}" type="parTrans" cxnId="{7DE06F3C-8745-4ACF-A806-046E37526C68}">
      <dgm:prSet/>
      <dgm:spPr/>
      <dgm:t>
        <a:bodyPr/>
        <a:lstStyle/>
        <a:p>
          <a:endParaRPr lang="ru-RU"/>
        </a:p>
      </dgm:t>
    </dgm:pt>
    <dgm:pt modelId="{E5C82037-27F8-4BD1-AC58-68F7E7B4C3B7}" type="sibTrans" cxnId="{7DE06F3C-8745-4ACF-A806-046E37526C68}">
      <dgm:prSet/>
      <dgm:spPr/>
      <dgm:t>
        <a:bodyPr/>
        <a:lstStyle/>
        <a:p>
          <a:endParaRPr lang="ru-RU"/>
        </a:p>
      </dgm:t>
    </dgm:pt>
    <dgm:pt modelId="{50876C44-80C6-45A0-BB20-64AE2B2170BE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E-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211D4-1A38-4F69-987E-32EAA35B1844}" type="parTrans" cxnId="{1573E282-EF76-4810-B573-76F91ABCD99E}">
      <dgm:prSet/>
      <dgm:spPr/>
      <dgm:t>
        <a:bodyPr/>
        <a:lstStyle/>
        <a:p>
          <a:endParaRPr lang="ru-RU"/>
        </a:p>
      </dgm:t>
    </dgm:pt>
    <dgm:pt modelId="{37B6A3F6-BFF6-4580-988F-4DA567D7518E}" type="sibTrans" cxnId="{1573E282-EF76-4810-B573-76F91ABCD99E}">
      <dgm:prSet/>
      <dgm:spPr/>
      <dgm:t>
        <a:bodyPr/>
        <a:lstStyle/>
        <a:p>
          <a:endParaRPr lang="ru-RU"/>
        </a:p>
      </dgm:t>
    </dgm:pt>
    <dgm:pt modelId="{6909F36B-FCA8-4C9C-80C6-915781349E2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Рассылка злых и негативных сообщений.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B385B-FA64-4198-8BE7-C27CFFA42731}" type="parTrans" cxnId="{31431E55-4ED0-4ADE-915E-166A15BB85A0}">
      <dgm:prSet/>
      <dgm:spPr/>
      <dgm:t>
        <a:bodyPr/>
        <a:lstStyle/>
        <a:p>
          <a:endParaRPr lang="ru-RU"/>
        </a:p>
      </dgm:t>
    </dgm:pt>
    <dgm:pt modelId="{C7508A37-F42D-4B07-AFFE-67F1E6CFA6D6}" type="sibTrans" cxnId="{31431E55-4ED0-4ADE-915E-166A15BB85A0}">
      <dgm:prSet/>
      <dgm:spPr/>
      <dgm:t>
        <a:bodyPr/>
        <a:lstStyle/>
        <a:p>
          <a:endParaRPr lang="ru-RU"/>
        </a:p>
      </dgm:t>
    </dgm:pt>
    <dgm:pt modelId="{0D8EA0B4-E79E-4240-AADB-A851FFB8603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Выстраивание фальшивых дружеских или родственных отношений (чтобы узнать личную, интимную информацию).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D2BA1-D747-4524-9D33-87EE519EE2AF}" type="parTrans" cxnId="{F084809E-DFAA-44B0-AA3A-3670747C4F5F}">
      <dgm:prSet/>
      <dgm:spPr/>
      <dgm:t>
        <a:bodyPr/>
        <a:lstStyle/>
        <a:p>
          <a:endParaRPr lang="ru-RU"/>
        </a:p>
      </dgm:t>
    </dgm:pt>
    <dgm:pt modelId="{BC22D482-AF7B-45D4-BC07-5C2BDA3C743B}" type="sibTrans" cxnId="{F084809E-DFAA-44B0-AA3A-3670747C4F5F}">
      <dgm:prSet/>
      <dgm:spPr/>
      <dgm:t>
        <a:bodyPr/>
        <a:lstStyle/>
        <a:p>
          <a:endParaRPr lang="ru-RU"/>
        </a:p>
      </dgm:t>
    </dgm:pt>
    <dgm:pt modelId="{6AC70DDE-94DF-48FB-B892-0A9070DA63D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Рассылка непристойных материалов (видео, картинок или компьютерных вирусов).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8B63C-F743-4309-A45C-72E1D526FE54}" type="parTrans" cxnId="{5E54934B-568C-43F6-AD49-03FF7591AB8A}">
      <dgm:prSet/>
      <dgm:spPr/>
      <dgm:t>
        <a:bodyPr/>
        <a:lstStyle/>
        <a:p>
          <a:endParaRPr lang="ru-RU"/>
        </a:p>
      </dgm:t>
    </dgm:pt>
    <dgm:pt modelId="{5DD98075-81A1-45DD-9C88-77F7EB682F77}" type="sibTrans" cxnId="{5E54934B-568C-43F6-AD49-03FF7591AB8A}">
      <dgm:prSet/>
      <dgm:spPr/>
      <dgm:t>
        <a:bodyPr/>
        <a:lstStyle/>
        <a:p>
          <a:endParaRPr lang="ru-RU"/>
        </a:p>
      </dgm:t>
    </dgm:pt>
    <dgm:pt modelId="{235B9AD3-07A3-437D-85FC-705E4FFB4B5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Взлом другого аккаунта для использования личного E-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для рассылки различной информации, или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дляего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удаления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8768C-86A2-4EC8-8F01-E21B37B0633B}" type="parTrans" cxnId="{DDA2793E-8D45-4387-A878-911E6C12F708}">
      <dgm:prSet/>
      <dgm:spPr/>
      <dgm:t>
        <a:bodyPr/>
        <a:lstStyle/>
        <a:p>
          <a:endParaRPr lang="ru-RU"/>
        </a:p>
      </dgm:t>
    </dgm:pt>
    <dgm:pt modelId="{6855951D-0015-4977-88F7-27B6CE5256CA}" type="sibTrans" cxnId="{DDA2793E-8D45-4387-A878-911E6C12F708}">
      <dgm:prSet/>
      <dgm:spPr/>
      <dgm:t>
        <a:bodyPr/>
        <a:lstStyle/>
        <a:p>
          <a:endParaRPr lang="ru-RU"/>
        </a:p>
      </dgm:t>
    </dgm:pt>
    <dgm:pt modelId="{68490398-476D-41DA-8787-BF8F5DBF8616}" type="pres">
      <dgm:prSet presAssocID="{55670F7B-09D2-4666-9B14-F269A321F6C0}" presName="linear" presStyleCnt="0">
        <dgm:presLayoutVars>
          <dgm:dir/>
          <dgm:resizeHandles val="exact"/>
        </dgm:presLayoutVars>
      </dgm:prSet>
      <dgm:spPr/>
    </dgm:pt>
    <dgm:pt modelId="{8A2D4B96-B9A6-4812-A084-3EE9280ABB5E}" type="pres">
      <dgm:prSet presAssocID="{A9291155-2511-46FE-876F-C306ED23AE14}" presName="comp" presStyleCnt="0"/>
      <dgm:spPr/>
    </dgm:pt>
    <dgm:pt modelId="{C315A2BE-34E0-4A8F-8226-26765FD81A99}" type="pres">
      <dgm:prSet presAssocID="{A9291155-2511-46FE-876F-C306ED23AE14}" presName="box" presStyleLbl="node1" presStyleIdx="0" presStyleCnt="3" custLinFactNeighborX="291" custLinFactNeighborY="3931"/>
      <dgm:spPr/>
      <dgm:t>
        <a:bodyPr/>
        <a:lstStyle/>
        <a:p>
          <a:endParaRPr lang="ru-RU"/>
        </a:p>
      </dgm:t>
    </dgm:pt>
    <dgm:pt modelId="{E4C728AF-8E14-41F2-8F8F-78CC1DFDCA03}" type="pres">
      <dgm:prSet presAssocID="{A9291155-2511-46FE-876F-C306ED23AE1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754F9A-96B3-440E-9564-E3CE04FECFAF}" type="pres">
      <dgm:prSet presAssocID="{A9291155-2511-46FE-876F-C306ED23AE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9484C-BBEA-4DD1-8E9E-51D198B1B04A}" type="pres">
      <dgm:prSet presAssocID="{C41DEE49-7E67-4930-8DD6-2B1E1DE81B2C}" presName="spacer" presStyleCnt="0"/>
      <dgm:spPr/>
    </dgm:pt>
    <dgm:pt modelId="{201C012A-A547-458B-A314-C60E6416B477}" type="pres">
      <dgm:prSet presAssocID="{F54AE00A-C99D-432F-B501-B75B9EE70110}" presName="comp" presStyleCnt="0"/>
      <dgm:spPr/>
    </dgm:pt>
    <dgm:pt modelId="{DB3F52A5-A36C-41FD-88A7-02B2C6040166}" type="pres">
      <dgm:prSet presAssocID="{F54AE00A-C99D-432F-B501-B75B9EE70110}" presName="box" presStyleLbl="node1" presStyleIdx="1" presStyleCnt="3"/>
      <dgm:spPr/>
      <dgm:t>
        <a:bodyPr/>
        <a:lstStyle/>
        <a:p>
          <a:endParaRPr lang="ru-RU"/>
        </a:p>
      </dgm:t>
    </dgm:pt>
    <dgm:pt modelId="{CFAFA704-BF1E-4A7E-BBB4-22120BD936F9}" type="pres">
      <dgm:prSet presAssocID="{F54AE00A-C99D-432F-B501-B75B9EE70110}" presName="img" presStyleLbl="fgImgPlace1" presStyleIdx="1" presStyleCnt="3" custScaleX="93547" custScaleY="109091" custLinFactNeighborX="-2913" custLinFactNeighborY="-58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07D2421-A08A-4B01-B95E-03AF9E699C20}" type="pres">
      <dgm:prSet presAssocID="{F54AE00A-C99D-432F-B501-B75B9EE7011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97475-E6A9-4CDB-BB7B-9CD0440543E5}" type="pres">
      <dgm:prSet presAssocID="{E1A8CA9D-E3B7-48C3-AA39-068A3B33EA83}" presName="spacer" presStyleCnt="0"/>
      <dgm:spPr/>
    </dgm:pt>
    <dgm:pt modelId="{8782C612-0CC1-483D-A152-BD1D83403F21}" type="pres">
      <dgm:prSet presAssocID="{50876C44-80C6-45A0-BB20-64AE2B2170BE}" presName="comp" presStyleCnt="0"/>
      <dgm:spPr/>
    </dgm:pt>
    <dgm:pt modelId="{2B86CA78-22C7-469F-AE44-024E0D24ABA0}" type="pres">
      <dgm:prSet presAssocID="{50876C44-80C6-45A0-BB20-64AE2B2170BE}" presName="box" presStyleLbl="node1" presStyleIdx="2" presStyleCnt="3"/>
      <dgm:spPr/>
      <dgm:t>
        <a:bodyPr/>
        <a:lstStyle/>
        <a:p>
          <a:endParaRPr lang="ru-RU"/>
        </a:p>
      </dgm:t>
    </dgm:pt>
    <dgm:pt modelId="{0B1D15F2-3381-4E7A-93B9-43666071551A}" type="pres">
      <dgm:prSet presAssocID="{50876C44-80C6-45A0-BB20-64AE2B2170B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8221755-EB99-4086-A21C-27B91B9504DE}" type="pres">
      <dgm:prSet presAssocID="{50876C44-80C6-45A0-BB20-64AE2B2170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888AE-783E-4979-99A3-36FFF390DEE0}" srcId="{A9291155-2511-46FE-876F-C306ED23AE14}" destId="{79674AB4-32B5-472B-8417-10F46BAA998A}" srcOrd="1" destOrd="0" parTransId="{110FE573-8801-41A1-AFF2-BC4BE160E118}" sibTransId="{C0AFE96B-7A9A-4A92-A091-FDD3BFBA59B9}"/>
    <dgm:cxn modelId="{13EF7CAA-0571-48DF-8CB4-B2781DF28637}" type="presOf" srcId="{235B9AD3-07A3-437D-85FC-705E4FFB4B5E}" destId="{98221755-EB99-4086-A21C-27B91B9504DE}" srcOrd="1" destOrd="3" presId="urn:microsoft.com/office/officeart/2005/8/layout/vList4"/>
    <dgm:cxn modelId="{C9DE2744-A220-4F06-83FC-804E15D6AE7B}" type="presOf" srcId="{A9291155-2511-46FE-876F-C306ED23AE14}" destId="{C315A2BE-34E0-4A8F-8226-26765FD81A99}" srcOrd="0" destOrd="0" presId="urn:microsoft.com/office/officeart/2005/8/layout/vList4"/>
    <dgm:cxn modelId="{6DB41DD1-9CE7-41CE-9219-847184CDA348}" type="presOf" srcId="{F25AB56F-A70F-42A7-AA8D-A8640318702C}" destId="{A07D2421-A08A-4B01-B95E-03AF9E699C20}" srcOrd="1" destOrd="1" presId="urn:microsoft.com/office/officeart/2005/8/layout/vList4"/>
    <dgm:cxn modelId="{B995BCCD-DA73-44CA-BBD7-64EEE11D7522}" type="presOf" srcId="{F25AB56F-A70F-42A7-AA8D-A8640318702C}" destId="{DB3F52A5-A36C-41FD-88A7-02B2C6040166}" srcOrd="0" destOrd="1" presId="urn:microsoft.com/office/officeart/2005/8/layout/vList4"/>
    <dgm:cxn modelId="{FB05C71E-0932-4720-8C6D-6370396C1AA4}" srcId="{A9291155-2511-46FE-876F-C306ED23AE14}" destId="{DB89C4E8-9005-4DDD-B6A8-9A39BBDDF059}" srcOrd="0" destOrd="0" parTransId="{6114CFA8-86EC-4C23-8DD7-137CB36F4ACF}" sibTransId="{CE90D3C8-B675-4516-B832-56762A8033B1}"/>
    <dgm:cxn modelId="{31431E55-4ED0-4ADE-915E-166A15BB85A0}" srcId="{50876C44-80C6-45A0-BB20-64AE2B2170BE}" destId="{6909F36B-FCA8-4C9C-80C6-915781349E21}" srcOrd="0" destOrd="0" parTransId="{C4FB385B-FA64-4198-8BE7-C27CFFA42731}" sibTransId="{C7508A37-F42D-4B07-AFFE-67F1E6CFA6D6}"/>
    <dgm:cxn modelId="{C8585EE4-8795-4895-A57B-693973EC74E4}" type="presOf" srcId="{F54AE00A-C99D-432F-B501-B75B9EE70110}" destId="{A07D2421-A08A-4B01-B95E-03AF9E699C20}" srcOrd="1" destOrd="0" presId="urn:microsoft.com/office/officeart/2005/8/layout/vList4"/>
    <dgm:cxn modelId="{9D23889D-8B01-4052-AE86-14DF0F2ED3EA}" type="presOf" srcId="{6AC70DDE-94DF-48FB-B892-0A9070DA63D6}" destId="{98221755-EB99-4086-A21C-27B91B9504DE}" srcOrd="1" destOrd="2" presId="urn:microsoft.com/office/officeart/2005/8/layout/vList4"/>
    <dgm:cxn modelId="{F084809E-DFAA-44B0-AA3A-3670747C4F5F}" srcId="{F54AE00A-C99D-432F-B501-B75B9EE70110}" destId="{0D8EA0B4-E79E-4240-AADB-A851FFB8603D}" srcOrd="2" destOrd="0" parTransId="{1A3D2BA1-D747-4524-9D33-87EE519EE2AF}" sibTransId="{BC22D482-AF7B-45D4-BC07-5C2BDA3C743B}"/>
    <dgm:cxn modelId="{28AECEB9-41F0-4F65-BA76-D3825C746B07}" type="presOf" srcId="{0D8EA0B4-E79E-4240-AADB-A851FFB8603D}" destId="{A07D2421-A08A-4B01-B95E-03AF9E699C20}" srcOrd="1" destOrd="3" presId="urn:microsoft.com/office/officeart/2005/8/layout/vList4"/>
    <dgm:cxn modelId="{5E54934B-568C-43F6-AD49-03FF7591AB8A}" srcId="{50876C44-80C6-45A0-BB20-64AE2B2170BE}" destId="{6AC70DDE-94DF-48FB-B892-0A9070DA63D6}" srcOrd="1" destOrd="0" parTransId="{6028B63C-F743-4309-A45C-72E1D526FE54}" sibTransId="{5DD98075-81A1-45DD-9C88-77F7EB682F77}"/>
    <dgm:cxn modelId="{A05624EA-9ABE-4E37-A487-B838D815500D}" type="presOf" srcId="{DB89C4E8-9005-4DDD-B6A8-9A39BBDDF059}" destId="{C315A2BE-34E0-4A8F-8226-26765FD81A99}" srcOrd="0" destOrd="1" presId="urn:microsoft.com/office/officeart/2005/8/layout/vList4"/>
    <dgm:cxn modelId="{C79DF84A-53F8-412F-B9BC-2A7A8DAB3000}" type="presOf" srcId="{6909F36B-FCA8-4C9C-80C6-915781349E21}" destId="{98221755-EB99-4086-A21C-27B91B9504DE}" srcOrd="1" destOrd="1" presId="urn:microsoft.com/office/officeart/2005/8/layout/vList4"/>
    <dgm:cxn modelId="{10AE3DDD-65E0-444F-BABD-2327AC0807BE}" type="presOf" srcId="{0D8EA0B4-E79E-4240-AADB-A851FFB8603D}" destId="{DB3F52A5-A36C-41FD-88A7-02B2C6040166}" srcOrd="0" destOrd="3" presId="urn:microsoft.com/office/officeart/2005/8/layout/vList4"/>
    <dgm:cxn modelId="{47D6A9DE-B2FA-408B-8077-1B311A7D37A0}" type="presOf" srcId="{50876C44-80C6-45A0-BB20-64AE2B2170BE}" destId="{98221755-EB99-4086-A21C-27B91B9504DE}" srcOrd="1" destOrd="0" presId="urn:microsoft.com/office/officeart/2005/8/layout/vList4"/>
    <dgm:cxn modelId="{DDA2793E-8D45-4387-A878-911E6C12F708}" srcId="{50876C44-80C6-45A0-BB20-64AE2B2170BE}" destId="{235B9AD3-07A3-437D-85FC-705E4FFB4B5E}" srcOrd="2" destOrd="0" parTransId="{9DF8768C-86A2-4EC8-8F01-E21B37B0633B}" sibTransId="{6855951D-0015-4977-88F7-27B6CE5256CA}"/>
    <dgm:cxn modelId="{9538ECB6-8A15-4293-B791-8159A06F4B3B}" type="presOf" srcId="{235B9AD3-07A3-437D-85FC-705E4FFB4B5E}" destId="{2B86CA78-22C7-469F-AE44-024E0D24ABA0}" srcOrd="0" destOrd="3" presId="urn:microsoft.com/office/officeart/2005/8/layout/vList4"/>
    <dgm:cxn modelId="{FD540F15-99DE-4C73-909E-7B6CC191BA53}" type="presOf" srcId="{79674AB4-32B5-472B-8417-10F46BAA998A}" destId="{72754F9A-96B3-440E-9564-E3CE04FECFAF}" srcOrd="1" destOrd="2" presId="urn:microsoft.com/office/officeart/2005/8/layout/vList4"/>
    <dgm:cxn modelId="{7DE06F3C-8745-4ACF-A806-046E37526C68}" srcId="{F54AE00A-C99D-432F-B501-B75B9EE70110}" destId="{215D11F0-F555-4393-8BE4-5CA14628E92D}" srcOrd="1" destOrd="0" parTransId="{ECCE841C-81B7-48F1-9F10-7D85FD0DF76B}" sibTransId="{E5C82037-27F8-4BD1-AC58-68F7E7B4C3B7}"/>
    <dgm:cxn modelId="{9BBE3731-2C20-4693-9EB8-AC77FB33EC90}" type="presOf" srcId="{55670F7B-09D2-4666-9B14-F269A321F6C0}" destId="{68490398-476D-41DA-8787-BF8F5DBF8616}" srcOrd="0" destOrd="0" presId="urn:microsoft.com/office/officeart/2005/8/layout/vList4"/>
    <dgm:cxn modelId="{6FD7CBD2-EECE-4828-B0DC-A1FAD09CB44D}" type="presOf" srcId="{6AC70DDE-94DF-48FB-B892-0A9070DA63D6}" destId="{2B86CA78-22C7-469F-AE44-024E0D24ABA0}" srcOrd="0" destOrd="2" presId="urn:microsoft.com/office/officeart/2005/8/layout/vList4"/>
    <dgm:cxn modelId="{5AB99431-A5C0-4513-B5DA-B0D7BFD45163}" type="presOf" srcId="{F54AE00A-C99D-432F-B501-B75B9EE70110}" destId="{DB3F52A5-A36C-41FD-88A7-02B2C6040166}" srcOrd="0" destOrd="0" presId="urn:microsoft.com/office/officeart/2005/8/layout/vList4"/>
    <dgm:cxn modelId="{864B32C4-A3AA-47F3-9990-0343155B64F4}" type="presOf" srcId="{DB89C4E8-9005-4DDD-B6A8-9A39BBDDF059}" destId="{72754F9A-96B3-440E-9564-E3CE04FECFAF}" srcOrd="1" destOrd="1" presId="urn:microsoft.com/office/officeart/2005/8/layout/vList4"/>
    <dgm:cxn modelId="{7CD1C43D-00F4-4B58-B0AE-02E4A92109B4}" type="presOf" srcId="{79674AB4-32B5-472B-8417-10F46BAA998A}" destId="{C315A2BE-34E0-4A8F-8226-26765FD81A99}" srcOrd="0" destOrd="2" presId="urn:microsoft.com/office/officeart/2005/8/layout/vList4"/>
    <dgm:cxn modelId="{15F2227B-A74F-499A-96A1-837D1E89A57C}" type="presOf" srcId="{A9291155-2511-46FE-876F-C306ED23AE14}" destId="{72754F9A-96B3-440E-9564-E3CE04FECFAF}" srcOrd="1" destOrd="0" presId="urn:microsoft.com/office/officeart/2005/8/layout/vList4"/>
    <dgm:cxn modelId="{1573E282-EF76-4810-B573-76F91ABCD99E}" srcId="{55670F7B-09D2-4666-9B14-F269A321F6C0}" destId="{50876C44-80C6-45A0-BB20-64AE2B2170BE}" srcOrd="2" destOrd="0" parTransId="{3E3211D4-1A38-4F69-987E-32EAA35B1844}" sibTransId="{37B6A3F6-BFF6-4580-988F-4DA567D7518E}"/>
    <dgm:cxn modelId="{AC009A8D-BB67-41D2-A2BA-09B66B63FDC2}" type="presOf" srcId="{215D11F0-F555-4393-8BE4-5CA14628E92D}" destId="{A07D2421-A08A-4B01-B95E-03AF9E699C20}" srcOrd="1" destOrd="2" presId="urn:microsoft.com/office/officeart/2005/8/layout/vList4"/>
    <dgm:cxn modelId="{D268614E-7A9D-406F-988B-15B7876F0969}" type="presOf" srcId="{215D11F0-F555-4393-8BE4-5CA14628E92D}" destId="{DB3F52A5-A36C-41FD-88A7-02B2C6040166}" srcOrd="0" destOrd="2" presId="urn:microsoft.com/office/officeart/2005/8/layout/vList4"/>
    <dgm:cxn modelId="{E6E39E2E-B6A3-43A8-ADB3-D38DB46DEED8}" srcId="{55670F7B-09D2-4666-9B14-F269A321F6C0}" destId="{A9291155-2511-46FE-876F-C306ED23AE14}" srcOrd="0" destOrd="0" parTransId="{569D9F56-EC49-4085-8626-7392778983F4}" sibTransId="{C41DEE49-7E67-4930-8DD6-2B1E1DE81B2C}"/>
    <dgm:cxn modelId="{D978AE0B-FE61-484F-800F-620DBE2D8885}" srcId="{F54AE00A-C99D-432F-B501-B75B9EE70110}" destId="{F25AB56F-A70F-42A7-AA8D-A8640318702C}" srcOrd="0" destOrd="0" parTransId="{7F341295-B76C-4C23-B3CA-76C00CC5EEC8}" sibTransId="{C3FD21A7-D9BA-4330-A5A8-30E1D9E353DB}"/>
    <dgm:cxn modelId="{C45930D3-1840-4EA6-A27F-963102976FD1}" type="presOf" srcId="{50876C44-80C6-45A0-BB20-64AE2B2170BE}" destId="{2B86CA78-22C7-469F-AE44-024E0D24ABA0}" srcOrd="0" destOrd="0" presId="urn:microsoft.com/office/officeart/2005/8/layout/vList4"/>
    <dgm:cxn modelId="{E6BF3B9E-868E-4F67-AECF-FF6B1833B7B0}" srcId="{55670F7B-09D2-4666-9B14-F269A321F6C0}" destId="{F54AE00A-C99D-432F-B501-B75B9EE70110}" srcOrd="1" destOrd="0" parTransId="{2C97D110-3293-46AA-9B39-D125012D0EBB}" sibTransId="{E1A8CA9D-E3B7-48C3-AA39-068A3B33EA83}"/>
    <dgm:cxn modelId="{CA79EE2E-F5E4-41F9-9D69-09465DA226DF}" type="presOf" srcId="{6909F36B-FCA8-4C9C-80C6-915781349E21}" destId="{2B86CA78-22C7-469F-AE44-024E0D24ABA0}" srcOrd="0" destOrd="1" presId="urn:microsoft.com/office/officeart/2005/8/layout/vList4"/>
    <dgm:cxn modelId="{0DAACC22-3421-46AE-8595-BD9DBEF9FF32}" type="presParOf" srcId="{68490398-476D-41DA-8787-BF8F5DBF8616}" destId="{8A2D4B96-B9A6-4812-A084-3EE9280ABB5E}" srcOrd="0" destOrd="0" presId="urn:microsoft.com/office/officeart/2005/8/layout/vList4"/>
    <dgm:cxn modelId="{AA845211-873D-432A-AEAD-D4CF72092542}" type="presParOf" srcId="{8A2D4B96-B9A6-4812-A084-3EE9280ABB5E}" destId="{C315A2BE-34E0-4A8F-8226-26765FD81A99}" srcOrd="0" destOrd="0" presId="urn:microsoft.com/office/officeart/2005/8/layout/vList4"/>
    <dgm:cxn modelId="{738EDF21-096E-43A7-B23E-056C284B9DDA}" type="presParOf" srcId="{8A2D4B96-B9A6-4812-A084-3EE9280ABB5E}" destId="{E4C728AF-8E14-41F2-8F8F-78CC1DFDCA03}" srcOrd="1" destOrd="0" presId="urn:microsoft.com/office/officeart/2005/8/layout/vList4"/>
    <dgm:cxn modelId="{898831A5-008A-4280-BEFF-C6A0B7F1A9B3}" type="presParOf" srcId="{8A2D4B96-B9A6-4812-A084-3EE9280ABB5E}" destId="{72754F9A-96B3-440E-9564-E3CE04FECFAF}" srcOrd="2" destOrd="0" presId="urn:microsoft.com/office/officeart/2005/8/layout/vList4"/>
    <dgm:cxn modelId="{766E512E-A81E-4EEF-9FA5-D8B74E354EC1}" type="presParOf" srcId="{68490398-476D-41DA-8787-BF8F5DBF8616}" destId="{DDF9484C-BBEA-4DD1-8E9E-51D198B1B04A}" srcOrd="1" destOrd="0" presId="urn:microsoft.com/office/officeart/2005/8/layout/vList4"/>
    <dgm:cxn modelId="{BBC957B8-F3C5-4A15-94F6-C2A252E697F8}" type="presParOf" srcId="{68490398-476D-41DA-8787-BF8F5DBF8616}" destId="{201C012A-A547-458B-A314-C60E6416B477}" srcOrd="2" destOrd="0" presId="urn:microsoft.com/office/officeart/2005/8/layout/vList4"/>
    <dgm:cxn modelId="{1632E3E8-1BBE-48D9-9800-D0C381485E3B}" type="presParOf" srcId="{201C012A-A547-458B-A314-C60E6416B477}" destId="{DB3F52A5-A36C-41FD-88A7-02B2C6040166}" srcOrd="0" destOrd="0" presId="urn:microsoft.com/office/officeart/2005/8/layout/vList4"/>
    <dgm:cxn modelId="{0B3F3D23-E691-44FA-9C03-12F45C28F05E}" type="presParOf" srcId="{201C012A-A547-458B-A314-C60E6416B477}" destId="{CFAFA704-BF1E-4A7E-BBB4-22120BD936F9}" srcOrd="1" destOrd="0" presId="urn:microsoft.com/office/officeart/2005/8/layout/vList4"/>
    <dgm:cxn modelId="{36BEB5EF-933E-412F-BB03-19D40FD02D3E}" type="presParOf" srcId="{201C012A-A547-458B-A314-C60E6416B477}" destId="{A07D2421-A08A-4B01-B95E-03AF9E699C20}" srcOrd="2" destOrd="0" presId="urn:microsoft.com/office/officeart/2005/8/layout/vList4"/>
    <dgm:cxn modelId="{7D7ECA31-9383-45A6-AE8D-85B742B2BDC5}" type="presParOf" srcId="{68490398-476D-41DA-8787-BF8F5DBF8616}" destId="{41697475-E6A9-4CDB-BB7B-9CD0440543E5}" srcOrd="3" destOrd="0" presId="urn:microsoft.com/office/officeart/2005/8/layout/vList4"/>
    <dgm:cxn modelId="{4AD58EF1-3EC9-457D-BB19-80B8DB4DB6A5}" type="presParOf" srcId="{68490398-476D-41DA-8787-BF8F5DBF8616}" destId="{8782C612-0CC1-483D-A152-BD1D83403F21}" srcOrd="4" destOrd="0" presId="urn:microsoft.com/office/officeart/2005/8/layout/vList4"/>
    <dgm:cxn modelId="{106775AF-422D-4B9C-B253-E3E91BD7FA7A}" type="presParOf" srcId="{8782C612-0CC1-483D-A152-BD1D83403F21}" destId="{2B86CA78-22C7-469F-AE44-024E0D24ABA0}" srcOrd="0" destOrd="0" presId="urn:microsoft.com/office/officeart/2005/8/layout/vList4"/>
    <dgm:cxn modelId="{89B4CBDC-CB4E-445A-8B0F-6D1B704B2E66}" type="presParOf" srcId="{8782C612-0CC1-483D-A152-BD1D83403F21}" destId="{0B1D15F2-3381-4E7A-93B9-43666071551A}" srcOrd="1" destOrd="0" presId="urn:microsoft.com/office/officeart/2005/8/layout/vList4"/>
    <dgm:cxn modelId="{B7ABCEF4-348E-499E-B6AB-B3050AD278E4}" type="presParOf" srcId="{8782C612-0CC1-483D-A152-BD1D83403F21}" destId="{98221755-EB99-4086-A21C-27B91B9504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43944-1447-4DEE-8E6F-EFD8B76C180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4EA91-C11E-45FE-BC3B-4778A33683E6}">
      <dgm:prSet phldrT="[Текст]" custT="1"/>
      <dgm:spPr/>
      <dgm:t>
        <a:bodyPr/>
        <a:lstStyle/>
        <a:p>
          <a:r>
            <a:rPr lang="ru-RU" sz="2400" b="1" i="1" dirty="0" smtClean="0"/>
            <a:t>Типичные ошибки взрослых, которые пытаются справиться с травлей в детской группе</a:t>
          </a:r>
          <a:endParaRPr lang="ru-RU" sz="2400" dirty="0"/>
        </a:p>
      </dgm:t>
    </dgm:pt>
    <dgm:pt modelId="{F71BA410-284A-4788-8CCF-2C7554F657C4}" type="parTrans" cxnId="{126AED97-02D5-431B-978A-19CBF16EF503}">
      <dgm:prSet/>
      <dgm:spPr/>
      <dgm:t>
        <a:bodyPr/>
        <a:lstStyle/>
        <a:p>
          <a:endParaRPr lang="ru-RU"/>
        </a:p>
      </dgm:t>
    </dgm:pt>
    <dgm:pt modelId="{B3FC15A8-A6CE-4C8A-A48A-6511AEB9F5A8}" type="sibTrans" cxnId="{126AED97-02D5-431B-978A-19CBF16EF503}">
      <dgm:prSet/>
      <dgm:spPr/>
      <dgm:t>
        <a:bodyPr/>
        <a:lstStyle/>
        <a:p>
          <a:endParaRPr lang="ru-RU"/>
        </a:p>
      </dgm:t>
    </dgm:pt>
    <dgm:pt modelId="{788F7077-8A3D-4C24-8319-AA40E9E95E50}">
      <dgm:prSet phldrT="[Текст]" custT="1"/>
      <dgm:spPr/>
      <dgm:t>
        <a:bodyPr/>
        <a:lstStyle/>
        <a:p>
          <a:pPr algn="ctr"/>
          <a:r>
            <a:rPr lang="ru-RU" sz="1800" b="1" u="sng" dirty="0" smtClean="0"/>
            <a:t>Ждать, что само </a:t>
          </a:r>
          <a:r>
            <a:rPr lang="ru-RU" sz="1800" b="1" u="sng" dirty="0" err="1" smtClean="0"/>
            <a:t>пройдет</a:t>
          </a:r>
          <a:r>
            <a:rPr lang="ru-RU" sz="1800" b="1" u="sng" dirty="0" smtClean="0"/>
            <a:t>.</a:t>
          </a:r>
          <a:endParaRPr lang="ru-RU" sz="1800" dirty="0" smtClean="0"/>
        </a:p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 не проходит. </a:t>
          </a:r>
        </a:p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детей̆ до подросткового возраста – точно.</a:t>
          </a:r>
          <a:b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Позже есть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небольшои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шанс, что в группе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найдутся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достаточно авторитетные дети, не обязательно лидеры, которые вдруг увидят эту ситуацию не как привычную игру, а как жестокость и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недостойное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поведение и решатся заявить о своем видении.</a:t>
          </a:r>
        </a:p>
        <a:p>
          <a:pPr algn="just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Это может если не полностью прекратить, то сильно уменьшить травлю. Но до примерно 12 лет детям сложно опираться на собственные моральные ориентиры и тем более идти против группового давления (это и взрослым дается непросто). Если взрослые не занимаются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атмосферои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в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группе, травля сама по себе никуда не денется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85D6E-EDC3-4792-87EF-C02401EC7112}" type="parTrans" cxnId="{C37E2863-0467-46B6-BE8F-49C199A9DE85}">
      <dgm:prSet/>
      <dgm:spPr/>
      <dgm:t>
        <a:bodyPr/>
        <a:lstStyle/>
        <a:p>
          <a:endParaRPr lang="ru-RU"/>
        </a:p>
      </dgm:t>
    </dgm:pt>
    <dgm:pt modelId="{4088B486-77ED-48B7-B111-353DB5C764B4}" type="sibTrans" cxnId="{C37E2863-0467-46B6-BE8F-49C199A9DE85}">
      <dgm:prSet/>
      <dgm:spPr/>
      <dgm:t>
        <a:bodyPr/>
        <a:lstStyle/>
        <a:p>
          <a:endParaRPr lang="ru-RU"/>
        </a:p>
      </dgm:t>
    </dgm:pt>
    <dgm:pt modelId="{DDC8B287-409E-4AD5-AC23-B672C727B770}">
      <dgm:prSet phldrT="[Текст]" custT="1"/>
      <dgm:spPr/>
      <dgm:t>
        <a:bodyPr/>
        <a:lstStyle/>
        <a:p>
          <a:pPr algn="just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Путать травлю и непопулярность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могут быть все одинаково популярны. Многим детям, кстати, и не нужна особая популярность в классе, они вполне без нее проживут</a:t>
          </a:r>
        </a:p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хотят одного – безопасности. И имеют на нее полное право.</a:t>
          </a:r>
        </a:p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Суть травли – не в том, что кто-то кого-то не любит. Суть травли – насилие. Это групповое насилие, эмоциональное и/или физическое. И именно за это отвечает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взрослыи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̆, которому доверена группа детей̆. За их защищенность от насилия. Популярность – это вопрос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̆. Групповое насилие – это вопрос нарушения прав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0F17A-03AE-4356-88FC-51D5C1A9C47C}" type="parTrans" cxnId="{6BA66723-3C78-4A21-9459-7B0A270AB06A}">
      <dgm:prSet/>
      <dgm:spPr/>
      <dgm:t>
        <a:bodyPr/>
        <a:lstStyle/>
        <a:p>
          <a:endParaRPr lang="ru-RU"/>
        </a:p>
      </dgm:t>
    </dgm:pt>
    <dgm:pt modelId="{AFF2026D-F611-41A4-9897-AA352C9A95B7}" type="sibTrans" cxnId="{6BA66723-3C78-4A21-9459-7B0A270AB06A}">
      <dgm:prSet/>
      <dgm:spPr/>
      <dgm:t>
        <a:bodyPr/>
        <a:lstStyle/>
        <a:p>
          <a:endParaRPr lang="ru-RU"/>
        </a:p>
      </dgm:t>
    </dgm:pt>
    <dgm:pt modelId="{A435C047-72EB-460C-8CD9-39585808B4E8}">
      <dgm:prSet custT="1"/>
      <dgm:spPr/>
      <dgm:t>
        <a:bodyPr/>
        <a:lstStyle/>
        <a:p>
          <a:pPr algn="just"/>
          <a:endParaRPr lang="ru-RU" sz="20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20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Искать причины и объяснения</a:t>
          </a:r>
        </a:p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Причин, по которым возникает травля много: и потребность возраста, и давление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закрытои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системы, и личные особенности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̆, и недостаток опыта у педагогов, и фоновая агрессия в обществе. </a:t>
          </a:r>
        </a:p>
        <a:p>
          <a:pPr algn="just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это очень важно и интересно, и безусловно стоит изучать и понимать. Но множество вполне объективно существующих причин не делают травлю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приемлемои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̆.</a:t>
          </a:r>
        </a:p>
        <a:p>
          <a:pPr algn="just"/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1B999-D167-4E15-BA69-64B1A5C49F83}" type="parTrans" cxnId="{87F6A5D4-D18D-4B07-A0C0-78C5FAE38E33}">
      <dgm:prSet/>
      <dgm:spPr/>
      <dgm:t>
        <a:bodyPr/>
        <a:lstStyle/>
        <a:p>
          <a:endParaRPr lang="ru-RU"/>
        </a:p>
      </dgm:t>
    </dgm:pt>
    <dgm:pt modelId="{F9E2C81F-246E-458B-86A2-A4787C761E5C}" type="sibTrans" cxnId="{87F6A5D4-D18D-4B07-A0C0-78C5FAE38E33}">
      <dgm:prSet/>
      <dgm:spPr/>
      <dgm:t>
        <a:bodyPr/>
        <a:lstStyle/>
        <a:p>
          <a:endParaRPr lang="ru-RU"/>
        </a:p>
      </dgm:t>
    </dgm:pt>
    <dgm:pt modelId="{0CF6E6F7-8865-49F4-818E-B735DACD0F14}" type="pres">
      <dgm:prSet presAssocID="{91A43944-1447-4DEE-8E6F-EFD8B76C180E}" presName="composite" presStyleCnt="0">
        <dgm:presLayoutVars>
          <dgm:chMax val="1"/>
          <dgm:dir/>
          <dgm:resizeHandles val="exact"/>
        </dgm:presLayoutVars>
      </dgm:prSet>
      <dgm:spPr/>
    </dgm:pt>
    <dgm:pt modelId="{9E929656-9E21-495D-AD4F-2BA5C383BD86}" type="pres">
      <dgm:prSet presAssocID="{6044EA91-C11E-45FE-BC3B-4778A33683E6}" presName="roof" presStyleLbl="dkBgShp" presStyleIdx="0" presStyleCnt="2" custScaleY="52683" custLinFactNeighborY="-10903"/>
      <dgm:spPr/>
      <dgm:t>
        <a:bodyPr/>
        <a:lstStyle/>
        <a:p>
          <a:endParaRPr lang="ru-RU"/>
        </a:p>
      </dgm:t>
    </dgm:pt>
    <dgm:pt modelId="{15D7EA29-D64E-4F95-A619-BF0004B6633F}" type="pres">
      <dgm:prSet presAssocID="{6044EA91-C11E-45FE-BC3B-4778A33683E6}" presName="pillars" presStyleCnt="0"/>
      <dgm:spPr/>
    </dgm:pt>
    <dgm:pt modelId="{457FD1AD-B86B-45F9-9007-312768C59FBB}" type="pres">
      <dgm:prSet presAssocID="{6044EA91-C11E-45FE-BC3B-4778A33683E6}" presName="pillar1" presStyleLbl="node1" presStyleIdx="0" presStyleCnt="3" custScaleX="97526" custScaleY="123987" custLinFactNeighborX="415" custLinFactNeighborY="-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5059B-13F1-4E2A-9EF5-26C85FA7733B}" type="pres">
      <dgm:prSet presAssocID="{A435C047-72EB-460C-8CD9-39585808B4E8}" presName="pillarX" presStyleLbl="node1" presStyleIdx="1" presStyleCnt="3" custScaleX="91108" custScaleY="123573" custLinFactNeighborX="-609" custLinFactNeighborY="-7199">
        <dgm:presLayoutVars>
          <dgm:bulletEnabled val="1"/>
        </dgm:presLayoutVars>
      </dgm:prSet>
      <dgm:spPr/>
    </dgm:pt>
    <dgm:pt modelId="{B3F6D349-B422-4595-9FB1-4D182DE074B9}" type="pres">
      <dgm:prSet presAssocID="{DDC8B287-409E-4AD5-AC23-B672C727B770}" presName="pillarX" presStyleLbl="node1" presStyleIdx="2" presStyleCnt="3" custScaleX="105398" custScaleY="123477" custLinFactNeighborX="-1621" custLinFactNeighborY="-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8FD6-08DC-4C1B-81BC-19D50AF5C5B6}" type="pres">
      <dgm:prSet presAssocID="{6044EA91-C11E-45FE-BC3B-4778A33683E6}" presName="base" presStyleLbl="dkBgShp" presStyleIdx="1" presStyleCnt="2" custLinFactNeighborY="50697"/>
      <dgm:spPr/>
    </dgm:pt>
  </dgm:ptLst>
  <dgm:cxnLst>
    <dgm:cxn modelId="{C37E2863-0467-46B6-BE8F-49C199A9DE85}" srcId="{6044EA91-C11E-45FE-BC3B-4778A33683E6}" destId="{788F7077-8A3D-4C24-8319-AA40E9E95E50}" srcOrd="0" destOrd="0" parTransId="{0C885D6E-EDC3-4792-87EF-C02401EC7112}" sibTransId="{4088B486-77ED-48B7-B111-353DB5C764B4}"/>
    <dgm:cxn modelId="{FD64EEB0-A538-4094-9C94-7EECBA715352}" type="presOf" srcId="{91A43944-1447-4DEE-8E6F-EFD8B76C180E}" destId="{0CF6E6F7-8865-49F4-818E-B735DACD0F14}" srcOrd="0" destOrd="0" presId="urn:microsoft.com/office/officeart/2005/8/layout/hList3"/>
    <dgm:cxn modelId="{8BBAF610-611F-41F1-AFA3-77A0E1FD2FBB}" type="presOf" srcId="{DDC8B287-409E-4AD5-AC23-B672C727B770}" destId="{B3F6D349-B422-4595-9FB1-4D182DE074B9}" srcOrd="0" destOrd="0" presId="urn:microsoft.com/office/officeart/2005/8/layout/hList3"/>
    <dgm:cxn modelId="{126AED97-02D5-431B-978A-19CBF16EF503}" srcId="{91A43944-1447-4DEE-8E6F-EFD8B76C180E}" destId="{6044EA91-C11E-45FE-BC3B-4778A33683E6}" srcOrd="0" destOrd="0" parTransId="{F71BA410-284A-4788-8CCF-2C7554F657C4}" sibTransId="{B3FC15A8-A6CE-4C8A-A48A-6511AEB9F5A8}"/>
    <dgm:cxn modelId="{6BA66723-3C78-4A21-9459-7B0A270AB06A}" srcId="{6044EA91-C11E-45FE-BC3B-4778A33683E6}" destId="{DDC8B287-409E-4AD5-AC23-B672C727B770}" srcOrd="2" destOrd="0" parTransId="{4860F17A-03AE-4356-88FC-51D5C1A9C47C}" sibTransId="{AFF2026D-F611-41A4-9897-AA352C9A95B7}"/>
    <dgm:cxn modelId="{87F6A5D4-D18D-4B07-A0C0-78C5FAE38E33}" srcId="{6044EA91-C11E-45FE-BC3B-4778A33683E6}" destId="{A435C047-72EB-460C-8CD9-39585808B4E8}" srcOrd="1" destOrd="0" parTransId="{CB61B999-D167-4E15-BA69-64B1A5C49F83}" sibTransId="{F9E2C81F-246E-458B-86A2-A4787C761E5C}"/>
    <dgm:cxn modelId="{CA34F63C-CB11-4D8F-A89E-4A7633158EF2}" type="presOf" srcId="{A435C047-72EB-460C-8CD9-39585808B4E8}" destId="{C8E5059B-13F1-4E2A-9EF5-26C85FA7733B}" srcOrd="0" destOrd="0" presId="urn:microsoft.com/office/officeart/2005/8/layout/hList3"/>
    <dgm:cxn modelId="{9720965B-8912-4516-B6AD-C6A16DADC2E2}" type="presOf" srcId="{788F7077-8A3D-4C24-8319-AA40E9E95E50}" destId="{457FD1AD-B86B-45F9-9007-312768C59FBB}" srcOrd="0" destOrd="0" presId="urn:microsoft.com/office/officeart/2005/8/layout/hList3"/>
    <dgm:cxn modelId="{365CC58F-1DC2-4ADA-877C-138F9749F541}" type="presOf" srcId="{6044EA91-C11E-45FE-BC3B-4778A33683E6}" destId="{9E929656-9E21-495D-AD4F-2BA5C383BD86}" srcOrd="0" destOrd="0" presId="urn:microsoft.com/office/officeart/2005/8/layout/hList3"/>
    <dgm:cxn modelId="{E298F941-CFF6-4945-829F-CA86DD5ADFD6}" type="presParOf" srcId="{0CF6E6F7-8865-49F4-818E-B735DACD0F14}" destId="{9E929656-9E21-495D-AD4F-2BA5C383BD86}" srcOrd="0" destOrd="0" presId="urn:microsoft.com/office/officeart/2005/8/layout/hList3"/>
    <dgm:cxn modelId="{D4274769-1740-45B7-A39F-96205298DC07}" type="presParOf" srcId="{0CF6E6F7-8865-49F4-818E-B735DACD0F14}" destId="{15D7EA29-D64E-4F95-A619-BF0004B6633F}" srcOrd="1" destOrd="0" presId="urn:microsoft.com/office/officeart/2005/8/layout/hList3"/>
    <dgm:cxn modelId="{EF6A2FDD-728E-47E6-94A5-BFD2E75502C7}" type="presParOf" srcId="{15D7EA29-D64E-4F95-A619-BF0004B6633F}" destId="{457FD1AD-B86B-45F9-9007-312768C59FBB}" srcOrd="0" destOrd="0" presId="urn:microsoft.com/office/officeart/2005/8/layout/hList3"/>
    <dgm:cxn modelId="{EAD78AB9-744F-4084-9FA7-EC7B3726EFC3}" type="presParOf" srcId="{15D7EA29-D64E-4F95-A619-BF0004B6633F}" destId="{C8E5059B-13F1-4E2A-9EF5-26C85FA7733B}" srcOrd="1" destOrd="0" presId="urn:microsoft.com/office/officeart/2005/8/layout/hList3"/>
    <dgm:cxn modelId="{4FB72429-7F87-47DB-B218-96F7144858BC}" type="presParOf" srcId="{15D7EA29-D64E-4F95-A619-BF0004B6633F}" destId="{B3F6D349-B422-4595-9FB1-4D182DE074B9}" srcOrd="2" destOrd="0" presId="urn:microsoft.com/office/officeart/2005/8/layout/hList3"/>
    <dgm:cxn modelId="{B686BCFD-E954-4EC7-B84F-6FCE827AACE4}" type="presParOf" srcId="{0CF6E6F7-8865-49F4-818E-B735DACD0F14}" destId="{3F0D8FD6-08DC-4C1B-81BC-19D50AF5C5B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AF42E-5830-46E7-839D-B6FA768CA6F6}">
      <dsp:nvSpPr>
        <dsp:cNvPr id="0" name=""/>
        <dsp:cNvSpPr/>
      </dsp:nvSpPr>
      <dsp:spPr>
        <a:xfrm>
          <a:off x="0" y="0"/>
          <a:ext cx="12192000" cy="1843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Физическое насилие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Избиение, нанесение ударов, шлепки, подзатыльники, пинки.</a:t>
          </a:r>
          <a:endParaRPr lang="ru-RU" sz="1900" kern="1200" dirty="0"/>
        </a:p>
      </dsp:txBody>
      <dsp:txXfrm>
        <a:off x="2622776" y="0"/>
        <a:ext cx="9569223" cy="1843767"/>
      </dsp:txXfrm>
    </dsp:sp>
    <dsp:sp modelId="{BBDE0414-0C96-40BD-AB23-5E5DBAD609A2}">
      <dsp:nvSpPr>
        <dsp:cNvPr id="0" name=""/>
        <dsp:cNvSpPr/>
      </dsp:nvSpPr>
      <dsp:spPr>
        <a:xfrm>
          <a:off x="184376" y="184376"/>
          <a:ext cx="2438400" cy="14750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5B5B2-BC43-42F5-8D50-04B7096126DD}">
      <dsp:nvSpPr>
        <dsp:cNvPr id="0" name=""/>
        <dsp:cNvSpPr/>
      </dsp:nvSpPr>
      <dsp:spPr>
        <a:xfrm>
          <a:off x="0" y="2028144"/>
          <a:ext cx="12192000" cy="1843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Эмоциональное насилие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Угрозы, насмешки, присвоение обидных кличек,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бесконечные замечания, критика, необъективные оценки со стороны учителей, высмеивание, оскорбление, унижение ученика в присутствие других детей, принуждение делать что-то, чего ребенок делать не хочет.</a:t>
          </a:r>
          <a:endParaRPr lang="ru-RU" sz="1900" kern="1200" dirty="0"/>
        </a:p>
      </dsp:txBody>
      <dsp:txXfrm>
        <a:off x="2622776" y="2028144"/>
        <a:ext cx="9569223" cy="1843767"/>
      </dsp:txXfrm>
    </dsp:sp>
    <dsp:sp modelId="{EB9826D3-8227-49B3-98F4-2CDC91C6C6BD}">
      <dsp:nvSpPr>
        <dsp:cNvPr id="0" name=""/>
        <dsp:cNvSpPr/>
      </dsp:nvSpPr>
      <dsp:spPr>
        <a:xfrm>
          <a:off x="184376" y="2212521"/>
          <a:ext cx="2438400" cy="14750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9AD47-62E6-41EF-816D-46BBADEE8359}">
      <dsp:nvSpPr>
        <dsp:cNvPr id="0" name=""/>
        <dsp:cNvSpPr/>
      </dsp:nvSpPr>
      <dsp:spPr>
        <a:xfrm>
          <a:off x="0" y="4056289"/>
          <a:ext cx="12192000" cy="1843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Сексуальное насилие</a:t>
          </a:r>
          <a:endParaRPr lang="ru-R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Сексуальное насилие, или совращение – использование ребенка (мальчика или девочки) взрослым (учителем), или другим ребенком для удовлетворения сексуальных потребностей, или для получения выгоды.</a:t>
          </a:r>
          <a:endParaRPr lang="ru-RU" sz="1900" kern="1200" dirty="0"/>
        </a:p>
      </dsp:txBody>
      <dsp:txXfrm>
        <a:off x="2622776" y="4056289"/>
        <a:ext cx="9569223" cy="1843767"/>
      </dsp:txXfrm>
    </dsp:sp>
    <dsp:sp modelId="{409732B2-ED00-41F8-9F72-BDACC472CFC9}">
      <dsp:nvSpPr>
        <dsp:cNvPr id="0" name=""/>
        <dsp:cNvSpPr/>
      </dsp:nvSpPr>
      <dsp:spPr>
        <a:xfrm>
          <a:off x="184376" y="4240665"/>
          <a:ext cx="2438400" cy="14750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5A2BE-34E0-4A8F-8226-26765FD81A99}">
      <dsp:nvSpPr>
        <dsp:cNvPr id="0" name=""/>
        <dsp:cNvSpPr/>
      </dsp:nvSpPr>
      <dsp:spPr>
        <a:xfrm>
          <a:off x="0" y="76222"/>
          <a:ext cx="12191999" cy="1939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мобильных телефонов</a:t>
          </a:r>
          <a:endParaRPr lang="ru-RU" sz="20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1.Систематически осуществляются анонимные звонки и отправляются оскорбляющего или угрожающего рода сообщения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Съемка компрометирующих фото- и видеоматериалов, публикация их в сети Интернет.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2301" y="76222"/>
        <a:ext cx="9559697" cy="1939017"/>
      </dsp:txXfrm>
    </dsp:sp>
    <dsp:sp modelId="{E4C728AF-8E14-41F2-8F8F-78CC1DFDCA03}">
      <dsp:nvSpPr>
        <dsp:cNvPr id="0" name=""/>
        <dsp:cNvSpPr/>
      </dsp:nvSpPr>
      <dsp:spPr>
        <a:xfrm>
          <a:off x="193901" y="193901"/>
          <a:ext cx="2438399" cy="15512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F52A5-A36C-41FD-88A7-02B2C6040166}">
      <dsp:nvSpPr>
        <dsp:cNvPr id="0" name=""/>
        <dsp:cNvSpPr/>
      </dsp:nvSpPr>
      <dsp:spPr>
        <a:xfrm>
          <a:off x="0" y="2132919"/>
          <a:ext cx="12191999" cy="1939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чата</a:t>
          </a:r>
          <a:endParaRPr lang="ru-RU" sz="20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Отправление анонимных угроз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илиоскорблений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групп, в которых намеренно игнорируются определенные люди.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Выстраивание фальшивых дружеских или родственных отношений (чтобы узнать личную, интимную информацию).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2301" y="2132919"/>
        <a:ext cx="9559697" cy="1939017"/>
      </dsp:txXfrm>
    </dsp:sp>
    <dsp:sp modelId="{CFAFA704-BF1E-4A7E-BBB4-22120BD936F9}">
      <dsp:nvSpPr>
        <dsp:cNvPr id="0" name=""/>
        <dsp:cNvSpPr/>
      </dsp:nvSpPr>
      <dsp:spPr>
        <a:xfrm>
          <a:off x="201546" y="2164835"/>
          <a:ext cx="2281049" cy="16922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6CA78-22C7-469F-AE44-024E0D24ABA0}">
      <dsp:nvSpPr>
        <dsp:cNvPr id="0" name=""/>
        <dsp:cNvSpPr/>
      </dsp:nvSpPr>
      <dsp:spPr>
        <a:xfrm>
          <a:off x="0" y="4265839"/>
          <a:ext cx="12191999" cy="1939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E-</a:t>
          </a:r>
          <a:r>
            <a:rPr lang="ru-RU" sz="2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Рассылка злых и негативных сообщений.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Рассылка непристойных материалов (видео, картинок или компьютерных вирусов).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Взлом другого аккаунта для использования личного E-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для рассылки различной информации, или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дляего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удаления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2301" y="4265839"/>
        <a:ext cx="9559697" cy="1939017"/>
      </dsp:txXfrm>
    </dsp:sp>
    <dsp:sp modelId="{0B1D15F2-3381-4E7A-93B9-43666071551A}">
      <dsp:nvSpPr>
        <dsp:cNvPr id="0" name=""/>
        <dsp:cNvSpPr/>
      </dsp:nvSpPr>
      <dsp:spPr>
        <a:xfrm>
          <a:off x="193901" y="4459740"/>
          <a:ext cx="2438399" cy="15512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29656-9E21-495D-AD4F-2BA5C383BD86}">
      <dsp:nvSpPr>
        <dsp:cNvPr id="0" name=""/>
        <dsp:cNvSpPr/>
      </dsp:nvSpPr>
      <dsp:spPr>
        <a:xfrm>
          <a:off x="0" y="0"/>
          <a:ext cx="12192000" cy="10839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Типичные ошибки взрослых, которые пытаются справиться с травлей в детской группе</a:t>
          </a:r>
          <a:endParaRPr lang="ru-RU" sz="2400" kern="1200" dirty="0"/>
        </a:p>
      </dsp:txBody>
      <dsp:txXfrm>
        <a:off x="0" y="0"/>
        <a:ext cx="12192000" cy="1083900"/>
      </dsp:txXfrm>
    </dsp:sp>
    <dsp:sp modelId="{457FD1AD-B86B-45F9-9007-312768C59FBB}">
      <dsp:nvSpPr>
        <dsp:cNvPr id="0" name=""/>
        <dsp:cNvSpPr/>
      </dsp:nvSpPr>
      <dsp:spPr>
        <a:xfrm>
          <a:off x="21770" y="981297"/>
          <a:ext cx="4040867" cy="5356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Ждать, что само </a:t>
          </a:r>
          <a:r>
            <a:rPr lang="ru-RU" sz="1800" b="1" u="sng" kern="1200" dirty="0" err="1" smtClean="0"/>
            <a:t>пройдет</a:t>
          </a:r>
          <a:r>
            <a:rPr lang="ru-RU" sz="1800" b="1" u="sng" kern="1200" dirty="0" smtClean="0"/>
            <a:t>.</a:t>
          </a:r>
          <a:endParaRPr lang="ru-RU" sz="18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 не проходит.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детей̆ до подросткового возраста – точно.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Позже есть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небольшои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шанс, что в группе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найдутся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достаточно авторитетные дети, не обязательно лидеры, которые вдруг увидят эту ситуацию не как привычную игру, а как жестокость и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недостойное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поведение и решатся заявить о своем видении.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Это может если не полностью прекратить, то сильно уменьшить травлю. Но до примерно 12 лет детям сложно опираться на собственные моральные ориентиры и тем более идти против группового давления (это и взрослым дается непросто). Если взрослые не занимаются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атмосферои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в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детскои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группе, травля сама по себе никуда не денется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70" y="981297"/>
        <a:ext cx="4040867" cy="5356907"/>
      </dsp:txXfrm>
    </dsp:sp>
    <dsp:sp modelId="{C8E5059B-13F1-4E2A-9EF5-26C85FA7733B}">
      <dsp:nvSpPr>
        <dsp:cNvPr id="0" name=""/>
        <dsp:cNvSpPr/>
      </dsp:nvSpPr>
      <dsp:spPr>
        <a:xfrm>
          <a:off x="4020210" y="974686"/>
          <a:ext cx="3774946" cy="533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Искать причины и объяснения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Причин, по которым возникает травля много: и потребность возраста, и давление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закрытои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 системы, и личные особенности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̆, и недостаток опыта у педагогов, и фоновая агрессия в обществе.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 это очень важно и интересно, и безусловно стоит изучать и понимать. Но множество вполне объективно существующих причин не делают травлю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приемлемои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210" y="974686"/>
        <a:ext cx="3774946" cy="5339020"/>
      </dsp:txXfrm>
    </dsp:sp>
    <dsp:sp modelId="{B3F6D349-B422-4595-9FB1-4D182DE074B9}">
      <dsp:nvSpPr>
        <dsp:cNvPr id="0" name=""/>
        <dsp:cNvSpPr/>
      </dsp:nvSpPr>
      <dsp:spPr>
        <a:xfrm>
          <a:off x="7753225" y="1007868"/>
          <a:ext cx="4367034" cy="5334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Путать травлю и непопулярность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могут быть все одинаково популярны. Многим детям, кстати, и не нужна особая популярность в классе, они вполне без нее проживут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Они хотят одного – безопасности. И имеют на нее полное право.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Суть травли – не в том, что кто-то кого-то не любит. Суть травли – насилие. Это групповое насилие, эмоциональное и/или физическое. И именно за это отвечает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взрослыи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̆, которому доверена группа детей̆. За их защищенность от насилия. Популярность – это вопрос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̆. Групповое насилие – это вопрос нарушения прав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3225" y="1007868"/>
        <a:ext cx="4367034" cy="5334873"/>
      </dsp:txXfrm>
    </dsp:sp>
    <dsp:sp modelId="{3F0D8FD6-08DC-4C1B-81BC-19D50AF5C5B6}">
      <dsp:nvSpPr>
        <dsp:cNvPr id="0" name=""/>
        <dsp:cNvSpPr/>
      </dsp:nvSpPr>
      <dsp:spPr>
        <a:xfrm>
          <a:off x="0" y="6358879"/>
          <a:ext cx="12192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5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2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46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7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97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1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1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0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3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8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8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1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6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0F11-6473-46C1-A8AA-9BE5DE5C401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429C9B-196A-495F-8E95-E296690B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5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edsovet.su/ns/6353_igry_na_splochenie_kollektiva_v_nachalnoy_shko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6070" y="1045029"/>
            <a:ext cx="8915399" cy="37533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насильственного поведения в детской и подростковой среде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7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8983" y="275772"/>
            <a:ext cx="9762446" cy="59363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активен, берет на себя инициативу или инициирует травлю, ведет себя как лидер.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принимает активное участие в травле, но больше как последователь, чем как лидер.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поощряет травлю, обеспечивает аудиторию, возможно, смеется и подыгрывает.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заступается за жертву, поддерживает ее или пытается приободрить.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ничего не делает, держится в стороне.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подвергается травле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144" y="23219"/>
            <a:ext cx="9722258" cy="10072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 по которым можно заподозрить, что ребенок страдает от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1030513"/>
            <a:ext cx="11974286" cy="58274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особенности: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взрослых и детей;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 при обсуждении темы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 к взрослым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особенности: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напряженность и страх при появлении ровесников;  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обидчивость и раздражительность;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грусть, печаль и неустойчивое настроение.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физического насилия над ребенком: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вялый, подавленный, испуганный;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регулярно появляются синяки, ссадины, повреждения, травмы;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вздрагивает от приближения агрессора, или от резких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 ребенок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агрессивен к людям, животным, часто дерется;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боится ходить в школу, детское учреждение, кружок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77367"/>
            <a:ext cx="9707743" cy="10450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должны насторожить родителя и учителя: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2" y="1611087"/>
            <a:ext cx="11146971" cy="50945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вдруг начинает болеть и не ходит в школу;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Несчастный внешний вид;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друзей;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хочет с ним сидеть за партой;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является постоянным объектом шуток и юмора; У ребенка снижается успеваемость;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часто приходит с подранными вещам;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не зовут на дни рождения и к нему никто не подходит;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говорит, что ему не у кого спросить домашнее задание, когда приходит на занятия с невыученными урокам;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соревнованиях дети говорят «только не с ним!»;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часто проводит время на переменах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одиночестве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7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0296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74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же делать </a:t>
            </a:r>
            <a:r>
              <a:rPr lang="ru-RU" b="1" dirty="0" smtClean="0"/>
              <a:t>ПЕДАГОГУ?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9993" y="1821543"/>
            <a:ext cx="10923721" cy="39703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с зачинщиками.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Агрессоры уверены, что правы и их никто не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видит.Поэтому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даже не разговор в кабинете директора, а на начальных этапах обычный разговор даст понять — вы в луче прожектора и все ваши противоправные действия видны. Объясните детям, что их поведение недопустимо, может привести к суровым последствиям. Расскажите, что чувствует жертва.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разъясняющий разговор в классе.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не называть имен, но и так все и все поймут. </a:t>
            </a:r>
          </a:p>
        </p:txBody>
      </p:sp>
    </p:spTree>
    <p:extLst>
      <p:ext uri="{BB962C8B-B14F-4D97-AF65-F5344CB8AC3E}">
        <p14:creationId xmlns:p14="http://schemas.microsoft.com/office/powerpoint/2010/main" val="33779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8217" y="1774248"/>
            <a:ext cx="11757462" cy="40318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провоцируйте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 и не легализуйте его.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учитель неоднократно высказывался осуждающе об одном и том же ученике, это даст детям повод думать, что это нормально. Исключите фразы типа «Из-за тебя, Семенов, мы не смогли снова пройти материал на уроке», «Опять, Иванов, ты не сделал домашнее задание. Ты подводишь весь класс», «Твои родители не занимаются тобой, я буду тебя воспитывать» и т.п.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Проводите игры на сплочение в классе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11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64923" y="360578"/>
            <a:ext cx="10548105" cy="62786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не единичный случай, то нужно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 других специалистов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психологов, социальных педагогов и родителей. Тех, которые будут решать проблему практически в рамках своей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компетентности.Возможно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это будут не только тренинги и консультации, но и беседы с родителями, выходы в семью.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способ — профилактика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Включайте в классные часы информацию о конфликтах и способах их разрешения.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фильмы с детьми, обсуждайте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предлагаю вам ниже вопросы для обсуждения классического российского фильма «Чучело» 1983, режиссер Ролан Быков. В фильме дети отстаивают свое понятие справедливости. Страх быть изгоем движет теми, кто подкладывает дрова в огонь и сжигает чучело. Принадлежность к группе снимает ответственность за поступки. Жестоки и взрослые, никто не вмешался, а классная руководитель наказывает, отменив экскурсию. </a:t>
            </a:r>
          </a:p>
        </p:txBody>
      </p:sp>
    </p:spTree>
    <p:extLst>
      <p:ext uri="{BB962C8B-B14F-4D97-AF65-F5344CB8AC3E}">
        <p14:creationId xmlns:p14="http://schemas.microsoft.com/office/powerpoint/2010/main" val="215739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085" y="243839"/>
            <a:ext cx="10348686" cy="58376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принципы работы образовательной организации: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правила школы в отношении случаев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неуклонно выполнять принятые правила.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Принцип: Ни один случай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должен остаться безнаказанным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педагогов, прежде всего, классных руководителей, программам работы со случаями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классе.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Принцип: Раннее вмешательство предпочтительно.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план работы психолога систематическую работу с жертвами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родителями.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Принцип: Ученик не должен остаться один на один с насилием.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2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812800"/>
            <a:ext cx="9283927" cy="37776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оценить ваш личный вклад в болезнь ваших классов под названием “травля”.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балл будет означать “я никогда в этом не участвую”, два балла — “иногда присоединяюсь, но потом жалею”, три балла — “травил, травлю и буду травить; это же здорово”.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пальцах, сколько баллов вы поставили бы сами себе.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93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600" y="493485"/>
            <a:ext cx="9956800" cy="5936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«Избавляемся от гнева и агрессивности» (5 мин).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«Сядьте поудобнее, расслабьтесь, глубоко вдохните 3–4 раза и закройте глаза. Вообразите, что вы попали на небольшую выставку. На ней представлены фотографии людей, на которых вы разгневаны, которые вызывают у вас злость, вас обидели или поступили с вами несправедливо.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этой выставке, рассмотрите портреты. Остановитесь у любого из них. Вспомните какую-нибудь конфликтную ситуацию, связанную с этим человеком. Постарайтесь мысленно увидеть самого себя в этой ситуации…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выражаете свои чувства человеку, на которого разгневаны. Не сдерживайтесь, не стесняйтесь в выражениях и действиях, говорите ему все, что хотите, делайте этому человеку все, к чему побуждают ваши чувства.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закончили упражнение, дайте знак — кивните головой. Вдохните 3–4 раза и откройте глаза».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4744"/>
            <a:ext cx="12191999" cy="6103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социологического проекта «Мы считаем»,  в сентябре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было опрошено 1057 респондентов в возрасте от 10 до 18 лет из 52 регионов России. 	По результатам данного исследования, каждый второй из опрошенных подростков (52%) сталкивался с агрессией в школе. В первую очередь учащиеся жалуются: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психологическую агрессию сверстников (32%)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ее физические проявления (26,6%) - толчки, побои и другое.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всего, по мнению подростков, травля сверстников происходит: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внешнего вида (одежды или прически 43,8%)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национальности ( 33,6% ).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подростков от 10 до 18 лет сказали, что замечали случаи агрессивного поведения со стороны учителей в отношении учеников. Тем не менее, 65% опрошенных отметили дружелюбную атмосферу в собственной школе.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в случае столкновения с агрессией рассказали бы об этом: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(63,8%), </a:t>
            </a: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 (29,2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1670" y="0"/>
            <a:ext cx="8915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школах: статистика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5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686" y="696685"/>
            <a:ext cx="10212841" cy="48516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сегодня вместе вырастим свое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толерантности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будет напоминать, какие качества помогают людям позитивно общаться.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листочки дерева, на которых вы можете написать те качества, которые вам помогают общаться с людьми, а у меня на доске ствол дерева толерантности (дети пишут и приклеивают листочки, а затем зачитывают их).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45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4469" y="638629"/>
            <a:ext cx="9602788" cy="52106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идей «Как остановить насилие».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(Цель: как избежать ситуации насилия).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участников: обсудить этот вопрос и предложить один вариант, объяснив его.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которые могут привести к насилию.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спокойно и уверенно.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агрессору возможность остановиться.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Отойди в сторону. Это не признак слабости!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стремись мстить врагам. Умей просить прощения.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 Это не признак слабости или трусости!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49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840" y="624114"/>
            <a:ext cx="9559246" cy="51815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делать?»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Делим участников на 3 группы. Участникам выдаются листы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флип-чарта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чтобы каждая подгруппа написала советы на листах советы (жертве, агрессору, свидетелю).Потом участники меняются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флипчартами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оставаясь в тех же группах, дописывают советы. Потом снова меняются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флипчартами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участникам можно выдать шпаргалку (советы жертве,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агрессору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свидетелям)и презентуют свои советы группе с учетом информации из шпаргалки.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ответить на вопросы: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-Что жертва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сделать, чтобы помочь себе? 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 свидетель может помочь? 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прекратить травить кого-либо?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830" y="287382"/>
            <a:ext cx="9707744" cy="2920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/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понятия, пришедшие из английского языка,  и характеризующие схожие формы насильственного поведения, различаемые количеством обидчиков.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преследователем становится один человек,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это группа, в которой есть активные участники и пассивные свидетели. В русском языке используется понятие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«школьная травля».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5" y="3414485"/>
            <a:ext cx="4572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73" y="3414485"/>
            <a:ext cx="4114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583" y="783771"/>
            <a:ext cx="9762445" cy="54428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моббинг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вид группового эмоционального и/или физического насилия.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травле, над ним смеются, издеваются, его подчеркнуто игнорируют, оскорбляют, унижают, толкают, бьют, удерживают силой, отнимают, прячут и портят его вещи и т. д., причем все это делается систематически, группой или агрессором при поддержке группы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проявлений современных форм школьной травли – видеосъемка и афиширование эпизодов преследований и издевательств, вызывающие у пострадавших дополнительную травматизацию.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7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84" y="261253"/>
            <a:ext cx="11968616" cy="12808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Американские психологи Р.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Бэрон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Ричардсон предлагают систематизировать все проявления школьной травли в две большие группы: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384" y="1862296"/>
            <a:ext cx="5916159" cy="37776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проявления, связанные преимущественно с активными формами унижения: систематические избиения, тычки, щипания, насмешки, отражающие какие-то особенности внешности или личности пострадавших, порча их личных вещей, воровство, вымогательства, откровенные издевательства, унижающие чувства человеческого достоинства;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2056" y="1862296"/>
            <a:ext cx="5341257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indent="342265" algn="just">
              <a:spcAft>
                <a:spcPts val="0"/>
              </a:spcAft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проявления, связанные с сознательной изоляцией, обструкцией пострадавших: пренебрежение, игнорирование, бойкот.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  <a:tabLst>
                <a:tab pos="457200" algn="l"/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244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669" y="1"/>
            <a:ext cx="7295017" cy="7982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/>
              <a:t>основные виды </a:t>
            </a:r>
            <a:r>
              <a:rPr lang="ru-RU" b="1" i="1" dirty="0" err="1" smtClean="0"/>
              <a:t>буллинга</a:t>
            </a:r>
            <a:r>
              <a:rPr lang="ru-RU" b="1" i="1" dirty="0" smtClean="0"/>
              <a:t>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315367"/>
              </p:ext>
            </p:extLst>
          </p:nvPr>
        </p:nvGraphicFramePr>
        <p:xfrm>
          <a:off x="0" y="957943"/>
          <a:ext cx="12192000" cy="590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29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5602"/>
              </p:ext>
            </p:extLst>
          </p:nvPr>
        </p:nvGraphicFramePr>
        <p:xfrm>
          <a:off x="0" y="653143"/>
          <a:ext cx="12191999" cy="62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29806" y="0"/>
            <a:ext cx="570411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" marR="36195">
              <a:spcAft>
                <a:spcPts val="0"/>
              </a:spcAft>
            </a:pPr>
            <a:r>
              <a:rPr lang="ru-RU" sz="28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Кибербуллинг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8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841" y="0"/>
            <a:ext cx="8911687" cy="7837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Кто участвует в </a:t>
            </a:r>
            <a:r>
              <a:rPr lang="ru-RU" b="1" dirty="0" smtClean="0"/>
              <a:t>травле?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262743"/>
            <a:ext cx="10319657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Дети-агрессоры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имеет место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травля — спланированная заранее (целенаправленная). Здесь есть четкая цель и умысел. Дети, которые занимаются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обладают развитой социальной компетентностью и хорошо понимают эмоции других людей, но им не хватает сочувствия (то есть им трудно понять, каково это — быть жертвой).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выступающий в роли реактивного агрессора, может плохо понимать эмоции других людей и поэтому не осознает, какие чувства вызывает у них подобное поведение. У такого ребенка слабо развиты социальные навыки, а социальная компетентность низкая. Он с большей вероятностью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импульсивен, вспыльчив, раздражителен и не склонен сдерживать вспышки гнева, что часто усугубляет ситуацию. В эту группу попадают и дети-агрессоры, и дети-жертвы.</a:t>
            </a:r>
          </a:p>
        </p:txBody>
      </p:sp>
    </p:spTree>
    <p:extLst>
      <p:ext uri="{BB962C8B-B14F-4D97-AF65-F5344CB8AC3E}">
        <p14:creationId xmlns:p14="http://schemas.microsoft.com/office/powerpoint/2010/main" val="139718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2525" y="609599"/>
            <a:ext cx="9457645" cy="51525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Дети-жертвы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детям не хватает уверенности в себе, их социальная компетентность невысока. Одни страдают от приступов тревожности и пассивны, другим трудно регулировать собственные эмоции, и поэтому они набрасываются на других детей и сами попадают в неприятные ситуации. У них может быть хорошо развита аффективная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(способность чувствовать то, что чувствуют другие), но отсутствует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когнитивная (понимание этих чувств). У таких детей мало друзей, поэтому они более уязвимы.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95967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180</TotalTime>
  <Words>1512</Words>
  <Application>Microsoft Office PowerPoint</Application>
  <PresentationFormat>Широкоэкранный</PresentationFormat>
  <Paragraphs>147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Легкий дым</vt:lpstr>
      <vt:lpstr>Профилактика буллинга и насильственного поведения в детской и подростковой среде</vt:lpstr>
      <vt:lpstr>Презентация PowerPoint</vt:lpstr>
      <vt:lpstr>Презентация PowerPoint</vt:lpstr>
      <vt:lpstr>Презентация PowerPoint</vt:lpstr>
      <vt:lpstr>Американские психологи Р. Бэрон и  Д. Ричардсон предлагают систематизировать все проявления школьной травли в две большие группы:    </vt:lpstr>
      <vt:lpstr>основные виды буллинга:</vt:lpstr>
      <vt:lpstr>Презентация PowerPoint</vt:lpstr>
      <vt:lpstr>Кто участвует в травле? </vt:lpstr>
      <vt:lpstr>Презентация PowerPoint</vt:lpstr>
      <vt:lpstr>Презентация PowerPoint</vt:lpstr>
      <vt:lpstr>Признаки, по которым можно заподозрить, что ребенок страдает от  буллинга</vt:lpstr>
      <vt:lpstr>Признаки буллинга, которые должны насторожить родителя и учителя:</vt:lpstr>
      <vt:lpstr>Презентация PowerPoint</vt:lpstr>
      <vt:lpstr>Что же делать ПЕДАГОГУ?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МЕТОДЫ РАБОТЫ ПО ПРОФИЛАКТИКЕ ПСИХОАКТИВНЫХ ВЕЩЕСТВ В УСЛОВИЯХ ШКОЛЫ</dc:title>
  <dc:creator>9</dc:creator>
  <cp:lastModifiedBy>Эртине Монгуш</cp:lastModifiedBy>
  <cp:revision>21</cp:revision>
  <dcterms:created xsi:type="dcterms:W3CDTF">2021-09-27T08:16:18Z</dcterms:created>
  <dcterms:modified xsi:type="dcterms:W3CDTF">2021-12-02T02:03:47Z</dcterms:modified>
</cp:coreProperties>
</file>