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40"/>
  </p:notesMasterIdLst>
  <p:handoutMasterIdLst>
    <p:handoutMasterId r:id="rId41"/>
  </p:handoutMasterIdLst>
  <p:sldIdLst>
    <p:sldId id="270" r:id="rId6"/>
    <p:sldId id="257" r:id="rId7"/>
    <p:sldId id="287" r:id="rId8"/>
    <p:sldId id="292" r:id="rId9"/>
    <p:sldId id="321" r:id="rId10"/>
    <p:sldId id="273" r:id="rId11"/>
    <p:sldId id="322" r:id="rId12"/>
    <p:sldId id="277" r:id="rId13"/>
    <p:sldId id="278" r:id="rId14"/>
    <p:sldId id="294" r:id="rId15"/>
    <p:sldId id="291" r:id="rId16"/>
    <p:sldId id="267" r:id="rId17"/>
    <p:sldId id="285" r:id="rId18"/>
    <p:sldId id="284" r:id="rId19"/>
    <p:sldId id="268" r:id="rId20"/>
    <p:sldId id="269" r:id="rId21"/>
    <p:sldId id="325" r:id="rId22"/>
    <p:sldId id="326" r:id="rId23"/>
    <p:sldId id="279" r:id="rId24"/>
    <p:sldId id="295" r:id="rId25"/>
    <p:sldId id="298" r:id="rId26"/>
    <p:sldId id="302" r:id="rId27"/>
    <p:sldId id="303" r:id="rId28"/>
    <p:sldId id="256" r:id="rId29"/>
    <p:sldId id="261" r:id="rId30"/>
    <p:sldId id="258" r:id="rId31"/>
    <p:sldId id="289" r:id="rId32"/>
    <p:sldId id="262" r:id="rId33"/>
    <p:sldId id="320" r:id="rId34"/>
    <p:sldId id="324" r:id="rId35"/>
    <p:sldId id="264" r:id="rId36"/>
    <p:sldId id="323" r:id="rId37"/>
    <p:sldId id="266" r:id="rId38"/>
    <p:sldId id="27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E8D"/>
    <a:srgbClr val="2E1700"/>
    <a:srgbClr val="3E1F00"/>
    <a:srgbClr val="C3D46E"/>
    <a:srgbClr val="F59F49"/>
    <a:srgbClr val="97C6FF"/>
    <a:srgbClr val="4637B7"/>
    <a:srgbClr val="901D0A"/>
    <a:srgbClr val="80C52D"/>
    <a:srgbClr val="B2D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68" autoAdjust="0"/>
  </p:normalViewPr>
  <p:slideViewPr>
    <p:cSldViewPr>
      <p:cViewPr varScale="1">
        <p:scale>
          <a:sx n="69" d="100"/>
          <a:sy n="69" d="100"/>
        </p:scale>
        <p:origin x="141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12D83E-97B3-428A-84FA-83507CE53EBC}" type="doc">
      <dgm:prSet loTypeId="urn:microsoft.com/office/officeart/2005/8/layout/hProcess7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4F30BC-909E-49DF-AB39-9D8463BE4675}">
      <dgm:prSet phldrT="[Текст]"/>
      <dgm:spPr>
        <a:solidFill>
          <a:srgbClr val="EFCE8D"/>
        </a:solidFill>
        <a:ln>
          <a:noFill/>
        </a:ln>
      </dgm:spPr>
      <dgm:t>
        <a:bodyPr/>
        <a:lstStyle/>
        <a:p>
          <a:r>
            <a:rPr lang="ru-RU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Ответственность</a:t>
          </a:r>
          <a:endParaRPr lang="ru-RU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CF0476FD-EBF9-41C7-96BD-CA048F0DC5EE}" type="parTrans" cxnId="{A2640AB7-5885-476C-87CC-84848EF00952}">
      <dgm:prSet/>
      <dgm:spPr/>
      <dgm:t>
        <a:bodyPr/>
        <a:lstStyle/>
        <a:p>
          <a:endParaRPr lang="ru-RU"/>
        </a:p>
      </dgm:t>
    </dgm:pt>
    <dgm:pt modelId="{D8B3E306-AE6E-4D00-BDC2-E21D6942260D}" type="sibTrans" cxnId="{A2640AB7-5885-476C-87CC-84848EF00952}">
      <dgm:prSet/>
      <dgm:spPr/>
      <dgm:t>
        <a:bodyPr/>
        <a:lstStyle/>
        <a:p>
          <a:endParaRPr lang="ru-RU"/>
        </a:p>
      </dgm:t>
    </dgm:pt>
    <dgm:pt modelId="{F8C79250-22E7-42EB-94AF-B6A688BDF21B}">
      <dgm:prSet phldrT="[Текст]"/>
      <dgm:spPr/>
      <dgm:t>
        <a:bodyPr/>
        <a:lstStyle/>
        <a:p>
          <a:r>
            <a:rPr lang="ru-RU" b="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Все успешные опыты организации школы как безопасного в психологическом плане пространства для учёбы, творчества и развития основаны на  изначальном тезисе о том, что </a:t>
          </a:r>
          <a:r>
            <a:rPr lang="ru-RU" b="0" i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школа сама несёт ответственность за порядок в её стенах</a:t>
          </a:r>
          <a:endParaRPr lang="ru-RU" b="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7285BF32-5DEF-4DD9-B4B4-2471EC7C0652}" type="parTrans" cxnId="{94B873BF-4272-40B7-9014-05002E21898E}">
      <dgm:prSet/>
      <dgm:spPr/>
      <dgm:t>
        <a:bodyPr/>
        <a:lstStyle/>
        <a:p>
          <a:endParaRPr lang="ru-RU"/>
        </a:p>
      </dgm:t>
    </dgm:pt>
    <dgm:pt modelId="{1E654DAC-9C66-4CAC-BDDB-8FEC409586A3}" type="sibTrans" cxnId="{94B873BF-4272-40B7-9014-05002E21898E}">
      <dgm:prSet/>
      <dgm:spPr/>
      <dgm:t>
        <a:bodyPr/>
        <a:lstStyle/>
        <a:p>
          <a:endParaRPr lang="ru-RU"/>
        </a:p>
      </dgm:t>
    </dgm:pt>
    <dgm:pt modelId="{804AD0C7-6D1A-4008-9216-9C29D4F1894A}">
      <dgm:prSet phldrT="[Текст]"/>
      <dgm:spPr>
        <a:solidFill>
          <a:srgbClr val="F59F49"/>
        </a:solidFill>
        <a:ln>
          <a:noFill/>
        </a:ln>
      </dgm:spPr>
      <dgm:t>
        <a:bodyPr/>
        <a:lstStyle/>
        <a:p>
          <a:r>
            <a:rPr lang="ru-RU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Школьная среда</a:t>
          </a:r>
          <a:endParaRPr lang="ru-RU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5939F23A-2B31-439C-9153-EF1CB8BE9859}" type="parTrans" cxnId="{F6D5A5FF-4695-4298-82B4-373B764867CA}">
      <dgm:prSet/>
      <dgm:spPr/>
      <dgm:t>
        <a:bodyPr/>
        <a:lstStyle/>
        <a:p>
          <a:endParaRPr lang="ru-RU"/>
        </a:p>
      </dgm:t>
    </dgm:pt>
    <dgm:pt modelId="{DBF363BB-6F78-474D-A51F-B89F07AEAAAA}" type="sibTrans" cxnId="{F6D5A5FF-4695-4298-82B4-373B764867CA}">
      <dgm:prSet/>
      <dgm:spPr/>
      <dgm:t>
        <a:bodyPr/>
        <a:lstStyle/>
        <a:p>
          <a:endParaRPr lang="ru-RU"/>
        </a:p>
      </dgm:t>
    </dgm:pt>
    <dgm:pt modelId="{2568E5EB-3469-4D24-A6E0-4BAAA8631B3A}">
      <dgm:prSet phldrT="[Текст]"/>
      <dgm:spPr/>
      <dgm:t>
        <a:bodyPr/>
        <a:lstStyle/>
        <a:p>
          <a:r>
            <a:rPr lang="ru-RU" b="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Лучшим средством профилактики </a:t>
          </a:r>
          <a:r>
            <a:rPr lang="ru-RU" b="0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буллинга</a:t>
          </a:r>
          <a:r>
            <a:rPr lang="ru-RU" b="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 является серьёзная забота о </a:t>
          </a:r>
          <a:r>
            <a:rPr lang="ru-RU" b="0" i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школьной атмосфере, центральный фактор которой — качество общения учителей и учеников</a:t>
          </a:r>
          <a:endParaRPr lang="ru-RU" b="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B4FDE7D1-8A45-4A97-A067-9E1061A59D53}" type="parTrans" cxnId="{49BAEDBE-4092-4BF6-841F-9C6260F9B3A4}">
      <dgm:prSet/>
      <dgm:spPr/>
      <dgm:t>
        <a:bodyPr/>
        <a:lstStyle/>
        <a:p>
          <a:endParaRPr lang="ru-RU"/>
        </a:p>
      </dgm:t>
    </dgm:pt>
    <dgm:pt modelId="{3109B945-C733-40F6-A852-CE3153300EF8}" type="sibTrans" cxnId="{49BAEDBE-4092-4BF6-841F-9C6260F9B3A4}">
      <dgm:prSet/>
      <dgm:spPr/>
      <dgm:t>
        <a:bodyPr/>
        <a:lstStyle/>
        <a:p>
          <a:endParaRPr lang="ru-RU"/>
        </a:p>
      </dgm:t>
    </dgm:pt>
    <dgm:pt modelId="{317D859B-084A-4415-8895-43D864D3D30E}">
      <dgm:prSet phldrT="[Текст]"/>
      <dgm:spPr>
        <a:solidFill>
          <a:srgbClr val="C37309"/>
        </a:solidFill>
        <a:ln>
          <a:noFill/>
        </a:ln>
      </dgm:spPr>
      <dgm:t>
        <a:bodyPr/>
        <a:lstStyle/>
        <a:p>
          <a:r>
            <a:rPr lang="ru-RU" b="1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Буллинг</a:t>
          </a:r>
          <a:r>
            <a:rPr lang="ru-RU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 </a:t>
          </a:r>
          <a:endParaRPr lang="ru-RU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5BAC7090-9920-499A-899F-FA47674C9ADF}" type="parTrans" cxnId="{FD70A511-DAEF-4CC1-B353-23EB3047D449}">
      <dgm:prSet/>
      <dgm:spPr/>
      <dgm:t>
        <a:bodyPr/>
        <a:lstStyle/>
        <a:p>
          <a:endParaRPr lang="ru-RU"/>
        </a:p>
      </dgm:t>
    </dgm:pt>
    <dgm:pt modelId="{21616B95-AB4C-4A90-A8F1-A6B38840D500}" type="sibTrans" cxnId="{FD70A511-DAEF-4CC1-B353-23EB3047D449}">
      <dgm:prSet/>
      <dgm:spPr/>
      <dgm:t>
        <a:bodyPr/>
        <a:lstStyle/>
        <a:p>
          <a:endParaRPr lang="ru-RU"/>
        </a:p>
      </dgm:t>
    </dgm:pt>
    <dgm:pt modelId="{31E26B30-588C-40C1-A80D-BEE2C3281738}">
      <dgm:prSet phldrT="[Текст]"/>
      <dgm:spPr>
        <a:solidFill>
          <a:srgbClr val="2E1700"/>
        </a:solidFill>
      </dgm:spPr>
      <dgm:t>
        <a:bodyPr/>
        <a:lstStyle/>
        <a:p>
          <a:r>
            <a:rPr lang="ru-RU" b="0" i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Для понимания и искоренения </a:t>
          </a:r>
          <a:r>
            <a:rPr lang="ru-RU" b="0" i="1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буллинга</a:t>
          </a:r>
          <a:r>
            <a:rPr lang="ru-RU" b="0" i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 мы будем  придерживаться определённого подхода:</a:t>
          </a:r>
        </a:p>
        <a:p>
          <a:r>
            <a:rPr lang="ru-RU" b="0" i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 попытки </a:t>
          </a:r>
          <a:r>
            <a:rPr lang="ru-RU" b="0" i="1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буллинга</a:t>
          </a:r>
          <a:r>
            <a:rPr lang="ru-RU" b="0" i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 всегда бу</a:t>
          </a:r>
          <a:r>
            <a:rPr lang="ru-RU" b="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дут </a:t>
          </a:r>
          <a:r>
            <a:rPr lang="ru-RU" b="0" dirty="0" smtClean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происходить в школе</a:t>
          </a:r>
          <a:endParaRPr lang="ru-RU" dirty="0">
            <a:solidFill>
              <a:sysClr val="windowText" lastClr="000000"/>
            </a:solidFill>
          </a:endParaRPr>
        </a:p>
      </dgm:t>
    </dgm:pt>
    <dgm:pt modelId="{024CDF98-653C-4DA7-ABCC-B44A65D54B94}" type="parTrans" cxnId="{5F9C9527-2D1C-471F-A6A4-4E8534BAB762}">
      <dgm:prSet/>
      <dgm:spPr/>
      <dgm:t>
        <a:bodyPr/>
        <a:lstStyle/>
        <a:p>
          <a:endParaRPr lang="ru-RU"/>
        </a:p>
      </dgm:t>
    </dgm:pt>
    <dgm:pt modelId="{BA30FF58-BAF4-43C6-BE00-6459901D4463}" type="sibTrans" cxnId="{5F9C9527-2D1C-471F-A6A4-4E8534BAB762}">
      <dgm:prSet/>
      <dgm:spPr/>
      <dgm:t>
        <a:bodyPr/>
        <a:lstStyle/>
        <a:p>
          <a:endParaRPr lang="ru-RU"/>
        </a:p>
      </dgm:t>
    </dgm:pt>
    <dgm:pt modelId="{A8AB59B3-D2CF-4B46-B9BA-08F972B2ACB4}" type="pres">
      <dgm:prSet presAssocID="{0B12D83E-97B3-428A-84FA-83507CE53E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DD60F8-AEA3-4588-8A51-15C2FCD3BCEC}" type="pres">
      <dgm:prSet presAssocID="{114F30BC-909E-49DF-AB39-9D8463BE4675}" presName="compositeNode" presStyleCnt="0">
        <dgm:presLayoutVars>
          <dgm:bulletEnabled val="1"/>
        </dgm:presLayoutVars>
      </dgm:prSet>
      <dgm:spPr/>
    </dgm:pt>
    <dgm:pt modelId="{5C0084A1-1EFC-4A08-BFAE-6A9ABF24E45C}" type="pres">
      <dgm:prSet presAssocID="{114F30BC-909E-49DF-AB39-9D8463BE4675}" presName="bgRect" presStyleLbl="node1" presStyleIdx="0" presStyleCnt="3"/>
      <dgm:spPr/>
      <dgm:t>
        <a:bodyPr/>
        <a:lstStyle/>
        <a:p>
          <a:endParaRPr lang="ru-RU"/>
        </a:p>
      </dgm:t>
    </dgm:pt>
    <dgm:pt modelId="{A985573E-0C6C-4F1C-8017-277F50978D5A}" type="pres">
      <dgm:prSet presAssocID="{114F30BC-909E-49DF-AB39-9D8463BE4675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1A8030-AA9A-4E28-A1EA-D96DEFFD6F87}" type="pres">
      <dgm:prSet presAssocID="{114F30BC-909E-49DF-AB39-9D8463BE4675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2DA6D-77AD-4F82-BB83-7561546C5DB7}" type="pres">
      <dgm:prSet presAssocID="{D8B3E306-AE6E-4D00-BDC2-E21D6942260D}" presName="hSp" presStyleCnt="0"/>
      <dgm:spPr/>
    </dgm:pt>
    <dgm:pt modelId="{7F55350E-6BBA-45AB-9B2B-F518B981A8A9}" type="pres">
      <dgm:prSet presAssocID="{D8B3E306-AE6E-4D00-BDC2-E21D6942260D}" presName="vProcSp" presStyleCnt="0"/>
      <dgm:spPr/>
    </dgm:pt>
    <dgm:pt modelId="{0948CE1D-CFFC-4463-82FD-000CDA6D4585}" type="pres">
      <dgm:prSet presAssocID="{D8B3E306-AE6E-4D00-BDC2-E21D6942260D}" presName="vSp1" presStyleCnt="0"/>
      <dgm:spPr/>
    </dgm:pt>
    <dgm:pt modelId="{77851C9C-44B7-4F07-9690-C72575B133AE}" type="pres">
      <dgm:prSet presAssocID="{D8B3E306-AE6E-4D00-BDC2-E21D6942260D}" presName="simulatedConn" presStyleLbl="solidFgAcc1" presStyleIdx="0" presStyleCnt="2"/>
      <dgm:spPr>
        <a:solidFill>
          <a:srgbClr val="2E1700"/>
        </a:solidFill>
        <a:ln>
          <a:solidFill>
            <a:srgbClr val="C37309"/>
          </a:solidFill>
        </a:ln>
      </dgm:spPr>
    </dgm:pt>
    <dgm:pt modelId="{1FC00060-D9FA-465C-A465-AD83E531AF3C}" type="pres">
      <dgm:prSet presAssocID="{D8B3E306-AE6E-4D00-BDC2-E21D6942260D}" presName="vSp2" presStyleCnt="0"/>
      <dgm:spPr/>
    </dgm:pt>
    <dgm:pt modelId="{4FB26613-3862-4AA6-96CC-11980D4E4304}" type="pres">
      <dgm:prSet presAssocID="{D8B3E306-AE6E-4D00-BDC2-E21D6942260D}" presName="sibTrans" presStyleCnt="0"/>
      <dgm:spPr/>
    </dgm:pt>
    <dgm:pt modelId="{28666432-F08C-4DAD-8F93-C53E43A98AC7}" type="pres">
      <dgm:prSet presAssocID="{804AD0C7-6D1A-4008-9216-9C29D4F1894A}" presName="compositeNode" presStyleCnt="0">
        <dgm:presLayoutVars>
          <dgm:bulletEnabled val="1"/>
        </dgm:presLayoutVars>
      </dgm:prSet>
      <dgm:spPr/>
    </dgm:pt>
    <dgm:pt modelId="{CF0AA14D-4FFC-47C0-A4D3-974D6325A9D0}" type="pres">
      <dgm:prSet presAssocID="{804AD0C7-6D1A-4008-9216-9C29D4F1894A}" presName="bgRect" presStyleLbl="node1" presStyleIdx="1" presStyleCnt="3"/>
      <dgm:spPr/>
      <dgm:t>
        <a:bodyPr/>
        <a:lstStyle/>
        <a:p>
          <a:endParaRPr lang="ru-RU"/>
        </a:p>
      </dgm:t>
    </dgm:pt>
    <dgm:pt modelId="{277993A9-6EEA-47F0-BD03-FA2DFEFCFAFC}" type="pres">
      <dgm:prSet presAssocID="{804AD0C7-6D1A-4008-9216-9C29D4F1894A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0E575A-C3E2-455B-801D-4A9F999BFB6E}" type="pres">
      <dgm:prSet presAssocID="{804AD0C7-6D1A-4008-9216-9C29D4F1894A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7BD38F-DE92-4BF5-85E4-2479E8E46652}" type="pres">
      <dgm:prSet presAssocID="{DBF363BB-6F78-474D-A51F-B89F07AEAAAA}" presName="hSp" presStyleCnt="0"/>
      <dgm:spPr/>
    </dgm:pt>
    <dgm:pt modelId="{D2DB3F91-DEDA-4205-ABA7-83E0E60FEBDA}" type="pres">
      <dgm:prSet presAssocID="{DBF363BB-6F78-474D-A51F-B89F07AEAAAA}" presName="vProcSp" presStyleCnt="0"/>
      <dgm:spPr/>
    </dgm:pt>
    <dgm:pt modelId="{EAA74224-6D66-4E95-B42E-99E00A5FE1FA}" type="pres">
      <dgm:prSet presAssocID="{DBF363BB-6F78-474D-A51F-B89F07AEAAAA}" presName="vSp1" presStyleCnt="0"/>
      <dgm:spPr/>
    </dgm:pt>
    <dgm:pt modelId="{D89A51FC-4F9A-48C1-8A85-5400584F5AE7}" type="pres">
      <dgm:prSet presAssocID="{DBF363BB-6F78-474D-A51F-B89F07AEAAAA}" presName="simulatedConn" presStyleLbl="solidFgAcc1" presStyleIdx="1" presStyleCnt="2"/>
      <dgm:spPr>
        <a:solidFill>
          <a:srgbClr val="2E1700"/>
        </a:solidFill>
        <a:ln>
          <a:solidFill>
            <a:srgbClr val="C37309"/>
          </a:solidFill>
        </a:ln>
      </dgm:spPr>
    </dgm:pt>
    <dgm:pt modelId="{90B30F1E-2F8C-473F-9CE1-78AEB845DB05}" type="pres">
      <dgm:prSet presAssocID="{DBF363BB-6F78-474D-A51F-B89F07AEAAAA}" presName="vSp2" presStyleCnt="0"/>
      <dgm:spPr/>
    </dgm:pt>
    <dgm:pt modelId="{C1D5E796-F45B-4A83-B711-B32F6BC97640}" type="pres">
      <dgm:prSet presAssocID="{DBF363BB-6F78-474D-A51F-B89F07AEAAAA}" presName="sibTrans" presStyleCnt="0"/>
      <dgm:spPr/>
    </dgm:pt>
    <dgm:pt modelId="{F938D983-A8B3-43FE-BCB3-391866B68468}" type="pres">
      <dgm:prSet presAssocID="{317D859B-084A-4415-8895-43D864D3D30E}" presName="compositeNode" presStyleCnt="0">
        <dgm:presLayoutVars>
          <dgm:bulletEnabled val="1"/>
        </dgm:presLayoutVars>
      </dgm:prSet>
      <dgm:spPr/>
    </dgm:pt>
    <dgm:pt modelId="{B5C9D547-BDC5-4A94-B04C-7C51ED1EB755}" type="pres">
      <dgm:prSet presAssocID="{317D859B-084A-4415-8895-43D864D3D30E}" presName="bgRect" presStyleLbl="node1" presStyleIdx="2" presStyleCnt="3"/>
      <dgm:spPr/>
      <dgm:t>
        <a:bodyPr/>
        <a:lstStyle/>
        <a:p>
          <a:endParaRPr lang="ru-RU"/>
        </a:p>
      </dgm:t>
    </dgm:pt>
    <dgm:pt modelId="{A187B24A-D285-4197-B491-A211ECCD25C7}" type="pres">
      <dgm:prSet presAssocID="{317D859B-084A-4415-8895-43D864D3D30E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435F38-9CE7-4682-8CB6-BCA8AFCACC0A}" type="pres">
      <dgm:prSet presAssocID="{317D859B-084A-4415-8895-43D864D3D30E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8C7DF1-06C3-49F3-B922-514D1B645871}" type="presOf" srcId="{114F30BC-909E-49DF-AB39-9D8463BE4675}" destId="{A985573E-0C6C-4F1C-8017-277F50978D5A}" srcOrd="1" destOrd="0" presId="urn:microsoft.com/office/officeart/2005/8/layout/hProcess7#1"/>
    <dgm:cxn modelId="{5F9C9527-2D1C-471F-A6A4-4E8534BAB762}" srcId="{317D859B-084A-4415-8895-43D864D3D30E}" destId="{31E26B30-588C-40C1-A80D-BEE2C3281738}" srcOrd="0" destOrd="0" parTransId="{024CDF98-653C-4DA7-ABCC-B44A65D54B94}" sibTransId="{BA30FF58-BAF4-43C6-BE00-6459901D4463}"/>
    <dgm:cxn modelId="{912AE4A7-E4E9-49F8-8364-1FF01CD4AB24}" type="presOf" srcId="{0B12D83E-97B3-428A-84FA-83507CE53EBC}" destId="{A8AB59B3-D2CF-4B46-B9BA-08F972B2ACB4}" srcOrd="0" destOrd="0" presId="urn:microsoft.com/office/officeart/2005/8/layout/hProcess7#1"/>
    <dgm:cxn modelId="{FDF06448-88B6-42A5-8B9F-0304B401A15E}" type="presOf" srcId="{31E26B30-588C-40C1-A80D-BEE2C3281738}" destId="{2E435F38-9CE7-4682-8CB6-BCA8AFCACC0A}" srcOrd="0" destOrd="0" presId="urn:microsoft.com/office/officeart/2005/8/layout/hProcess7#1"/>
    <dgm:cxn modelId="{A2640AB7-5885-476C-87CC-84848EF00952}" srcId="{0B12D83E-97B3-428A-84FA-83507CE53EBC}" destId="{114F30BC-909E-49DF-AB39-9D8463BE4675}" srcOrd="0" destOrd="0" parTransId="{CF0476FD-EBF9-41C7-96BD-CA048F0DC5EE}" sibTransId="{D8B3E306-AE6E-4D00-BDC2-E21D6942260D}"/>
    <dgm:cxn modelId="{83C3C633-E6D6-46BC-9106-F7FE4FB3D3B6}" type="presOf" srcId="{804AD0C7-6D1A-4008-9216-9C29D4F1894A}" destId="{CF0AA14D-4FFC-47C0-A4D3-974D6325A9D0}" srcOrd="0" destOrd="0" presId="urn:microsoft.com/office/officeart/2005/8/layout/hProcess7#1"/>
    <dgm:cxn modelId="{49BAEDBE-4092-4BF6-841F-9C6260F9B3A4}" srcId="{804AD0C7-6D1A-4008-9216-9C29D4F1894A}" destId="{2568E5EB-3469-4D24-A6E0-4BAAA8631B3A}" srcOrd="0" destOrd="0" parTransId="{B4FDE7D1-8A45-4A97-A067-9E1061A59D53}" sibTransId="{3109B945-C733-40F6-A852-CE3153300EF8}"/>
    <dgm:cxn modelId="{24AF14F5-3BB2-49BC-99AC-5D0032FDA90D}" type="presOf" srcId="{F8C79250-22E7-42EB-94AF-B6A688BDF21B}" destId="{BB1A8030-AA9A-4E28-A1EA-D96DEFFD6F87}" srcOrd="0" destOrd="0" presId="urn:microsoft.com/office/officeart/2005/8/layout/hProcess7#1"/>
    <dgm:cxn modelId="{FD70A511-DAEF-4CC1-B353-23EB3047D449}" srcId="{0B12D83E-97B3-428A-84FA-83507CE53EBC}" destId="{317D859B-084A-4415-8895-43D864D3D30E}" srcOrd="2" destOrd="0" parTransId="{5BAC7090-9920-499A-899F-FA47674C9ADF}" sibTransId="{21616B95-AB4C-4A90-A8F1-A6B38840D500}"/>
    <dgm:cxn modelId="{94B873BF-4272-40B7-9014-05002E21898E}" srcId="{114F30BC-909E-49DF-AB39-9D8463BE4675}" destId="{F8C79250-22E7-42EB-94AF-B6A688BDF21B}" srcOrd="0" destOrd="0" parTransId="{7285BF32-5DEF-4DD9-B4B4-2471EC7C0652}" sibTransId="{1E654DAC-9C66-4CAC-BDDB-8FEC409586A3}"/>
    <dgm:cxn modelId="{B9EBB772-7FE9-45C9-A48E-34EDD409096B}" type="presOf" srcId="{804AD0C7-6D1A-4008-9216-9C29D4F1894A}" destId="{277993A9-6EEA-47F0-BD03-FA2DFEFCFAFC}" srcOrd="1" destOrd="0" presId="urn:microsoft.com/office/officeart/2005/8/layout/hProcess7#1"/>
    <dgm:cxn modelId="{643559AA-C79E-473D-BC80-885B44714EB8}" type="presOf" srcId="{114F30BC-909E-49DF-AB39-9D8463BE4675}" destId="{5C0084A1-1EFC-4A08-BFAE-6A9ABF24E45C}" srcOrd="0" destOrd="0" presId="urn:microsoft.com/office/officeart/2005/8/layout/hProcess7#1"/>
    <dgm:cxn modelId="{F6D5A5FF-4695-4298-82B4-373B764867CA}" srcId="{0B12D83E-97B3-428A-84FA-83507CE53EBC}" destId="{804AD0C7-6D1A-4008-9216-9C29D4F1894A}" srcOrd="1" destOrd="0" parTransId="{5939F23A-2B31-439C-9153-EF1CB8BE9859}" sibTransId="{DBF363BB-6F78-474D-A51F-B89F07AEAAAA}"/>
    <dgm:cxn modelId="{BADE2926-3439-402F-8DE9-0AC043594D4A}" type="presOf" srcId="{2568E5EB-3469-4D24-A6E0-4BAAA8631B3A}" destId="{770E575A-C3E2-455B-801D-4A9F999BFB6E}" srcOrd="0" destOrd="0" presId="urn:microsoft.com/office/officeart/2005/8/layout/hProcess7#1"/>
    <dgm:cxn modelId="{1D5A781D-EB1F-43E3-8624-30E76BE27285}" type="presOf" srcId="{317D859B-084A-4415-8895-43D864D3D30E}" destId="{A187B24A-D285-4197-B491-A211ECCD25C7}" srcOrd="1" destOrd="0" presId="urn:microsoft.com/office/officeart/2005/8/layout/hProcess7#1"/>
    <dgm:cxn modelId="{0EB61177-B250-4DCF-A1BE-DC675B09D53D}" type="presOf" srcId="{317D859B-084A-4415-8895-43D864D3D30E}" destId="{B5C9D547-BDC5-4A94-B04C-7C51ED1EB755}" srcOrd="0" destOrd="0" presId="urn:microsoft.com/office/officeart/2005/8/layout/hProcess7#1"/>
    <dgm:cxn modelId="{CB993F45-02CC-47C3-9BCB-133284BAD3F5}" type="presParOf" srcId="{A8AB59B3-D2CF-4B46-B9BA-08F972B2ACB4}" destId="{EBDD60F8-AEA3-4588-8A51-15C2FCD3BCEC}" srcOrd="0" destOrd="0" presId="urn:microsoft.com/office/officeart/2005/8/layout/hProcess7#1"/>
    <dgm:cxn modelId="{23E53CFF-5AED-4C4C-805E-C9BFABEDDCA3}" type="presParOf" srcId="{EBDD60F8-AEA3-4588-8A51-15C2FCD3BCEC}" destId="{5C0084A1-1EFC-4A08-BFAE-6A9ABF24E45C}" srcOrd="0" destOrd="0" presId="urn:microsoft.com/office/officeart/2005/8/layout/hProcess7#1"/>
    <dgm:cxn modelId="{41C21F52-BCA4-41EE-9D4D-55BB0423B412}" type="presParOf" srcId="{EBDD60F8-AEA3-4588-8A51-15C2FCD3BCEC}" destId="{A985573E-0C6C-4F1C-8017-277F50978D5A}" srcOrd="1" destOrd="0" presId="urn:microsoft.com/office/officeart/2005/8/layout/hProcess7#1"/>
    <dgm:cxn modelId="{993598E0-247B-4A57-B25D-51F35A724C6D}" type="presParOf" srcId="{EBDD60F8-AEA3-4588-8A51-15C2FCD3BCEC}" destId="{BB1A8030-AA9A-4E28-A1EA-D96DEFFD6F87}" srcOrd="2" destOrd="0" presId="urn:microsoft.com/office/officeart/2005/8/layout/hProcess7#1"/>
    <dgm:cxn modelId="{BE3229A3-891F-4C85-8352-BB53094DF6A7}" type="presParOf" srcId="{A8AB59B3-D2CF-4B46-B9BA-08F972B2ACB4}" destId="{CA12DA6D-77AD-4F82-BB83-7561546C5DB7}" srcOrd="1" destOrd="0" presId="urn:microsoft.com/office/officeart/2005/8/layout/hProcess7#1"/>
    <dgm:cxn modelId="{1D70716D-19BD-40E6-8D4D-A51FEB4A9E3D}" type="presParOf" srcId="{A8AB59B3-D2CF-4B46-B9BA-08F972B2ACB4}" destId="{7F55350E-6BBA-45AB-9B2B-F518B981A8A9}" srcOrd="2" destOrd="0" presId="urn:microsoft.com/office/officeart/2005/8/layout/hProcess7#1"/>
    <dgm:cxn modelId="{47EA183F-EDF1-4B1C-BE74-ECDDA07B875F}" type="presParOf" srcId="{7F55350E-6BBA-45AB-9B2B-F518B981A8A9}" destId="{0948CE1D-CFFC-4463-82FD-000CDA6D4585}" srcOrd="0" destOrd="0" presId="urn:microsoft.com/office/officeart/2005/8/layout/hProcess7#1"/>
    <dgm:cxn modelId="{EC07580F-E0DA-4156-B266-55D236DF6AC2}" type="presParOf" srcId="{7F55350E-6BBA-45AB-9B2B-F518B981A8A9}" destId="{77851C9C-44B7-4F07-9690-C72575B133AE}" srcOrd="1" destOrd="0" presId="urn:microsoft.com/office/officeart/2005/8/layout/hProcess7#1"/>
    <dgm:cxn modelId="{A65453FE-957D-4A4B-8DEB-BEB664CA0F20}" type="presParOf" srcId="{7F55350E-6BBA-45AB-9B2B-F518B981A8A9}" destId="{1FC00060-D9FA-465C-A465-AD83E531AF3C}" srcOrd="2" destOrd="0" presId="urn:microsoft.com/office/officeart/2005/8/layout/hProcess7#1"/>
    <dgm:cxn modelId="{574C3408-FBB5-497B-BFE0-D9A8701FFA4C}" type="presParOf" srcId="{A8AB59B3-D2CF-4B46-B9BA-08F972B2ACB4}" destId="{4FB26613-3862-4AA6-96CC-11980D4E4304}" srcOrd="3" destOrd="0" presId="urn:microsoft.com/office/officeart/2005/8/layout/hProcess7#1"/>
    <dgm:cxn modelId="{90A48310-73B5-4048-BA60-2DA2C02D203F}" type="presParOf" srcId="{A8AB59B3-D2CF-4B46-B9BA-08F972B2ACB4}" destId="{28666432-F08C-4DAD-8F93-C53E43A98AC7}" srcOrd="4" destOrd="0" presId="urn:microsoft.com/office/officeart/2005/8/layout/hProcess7#1"/>
    <dgm:cxn modelId="{90C9994C-1C18-4984-B05A-7BAD8DE3C072}" type="presParOf" srcId="{28666432-F08C-4DAD-8F93-C53E43A98AC7}" destId="{CF0AA14D-4FFC-47C0-A4D3-974D6325A9D0}" srcOrd="0" destOrd="0" presId="urn:microsoft.com/office/officeart/2005/8/layout/hProcess7#1"/>
    <dgm:cxn modelId="{5597D5DE-8672-4859-A4C8-F5A4DAF5DB24}" type="presParOf" srcId="{28666432-F08C-4DAD-8F93-C53E43A98AC7}" destId="{277993A9-6EEA-47F0-BD03-FA2DFEFCFAFC}" srcOrd="1" destOrd="0" presId="urn:microsoft.com/office/officeart/2005/8/layout/hProcess7#1"/>
    <dgm:cxn modelId="{37B7B12E-DB43-4BA6-954D-12126A24034F}" type="presParOf" srcId="{28666432-F08C-4DAD-8F93-C53E43A98AC7}" destId="{770E575A-C3E2-455B-801D-4A9F999BFB6E}" srcOrd="2" destOrd="0" presId="urn:microsoft.com/office/officeart/2005/8/layout/hProcess7#1"/>
    <dgm:cxn modelId="{D14FD2D0-BD7C-4FF0-B389-0D348B099C63}" type="presParOf" srcId="{A8AB59B3-D2CF-4B46-B9BA-08F972B2ACB4}" destId="{4B7BD38F-DE92-4BF5-85E4-2479E8E46652}" srcOrd="5" destOrd="0" presId="urn:microsoft.com/office/officeart/2005/8/layout/hProcess7#1"/>
    <dgm:cxn modelId="{D406FA2B-56F0-4ABF-BC87-BAFC5D8CD6F4}" type="presParOf" srcId="{A8AB59B3-D2CF-4B46-B9BA-08F972B2ACB4}" destId="{D2DB3F91-DEDA-4205-ABA7-83E0E60FEBDA}" srcOrd="6" destOrd="0" presId="urn:microsoft.com/office/officeart/2005/8/layout/hProcess7#1"/>
    <dgm:cxn modelId="{E4A1E916-9ACE-4BA4-8566-1A1615C77E35}" type="presParOf" srcId="{D2DB3F91-DEDA-4205-ABA7-83E0E60FEBDA}" destId="{EAA74224-6D66-4E95-B42E-99E00A5FE1FA}" srcOrd="0" destOrd="0" presId="urn:microsoft.com/office/officeart/2005/8/layout/hProcess7#1"/>
    <dgm:cxn modelId="{107D0573-1D24-4B1E-B062-914CEB505DA3}" type="presParOf" srcId="{D2DB3F91-DEDA-4205-ABA7-83E0E60FEBDA}" destId="{D89A51FC-4F9A-48C1-8A85-5400584F5AE7}" srcOrd="1" destOrd="0" presId="urn:microsoft.com/office/officeart/2005/8/layout/hProcess7#1"/>
    <dgm:cxn modelId="{2DF5DB4E-823E-493C-8450-745A915BF5DC}" type="presParOf" srcId="{D2DB3F91-DEDA-4205-ABA7-83E0E60FEBDA}" destId="{90B30F1E-2F8C-473F-9CE1-78AEB845DB05}" srcOrd="2" destOrd="0" presId="urn:microsoft.com/office/officeart/2005/8/layout/hProcess7#1"/>
    <dgm:cxn modelId="{A260887E-40CF-42A0-955D-9DB0DB2771E0}" type="presParOf" srcId="{A8AB59B3-D2CF-4B46-B9BA-08F972B2ACB4}" destId="{C1D5E796-F45B-4A83-B711-B32F6BC97640}" srcOrd="7" destOrd="0" presId="urn:microsoft.com/office/officeart/2005/8/layout/hProcess7#1"/>
    <dgm:cxn modelId="{4087DBE5-30D6-4A03-AEB0-467E4FC2FC40}" type="presParOf" srcId="{A8AB59B3-D2CF-4B46-B9BA-08F972B2ACB4}" destId="{F938D983-A8B3-43FE-BCB3-391866B68468}" srcOrd="8" destOrd="0" presId="urn:microsoft.com/office/officeart/2005/8/layout/hProcess7#1"/>
    <dgm:cxn modelId="{3117B649-E48F-4537-8941-E350953E9E94}" type="presParOf" srcId="{F938D983-A8B3-43FE-BCB3-391866B68468}" destId="{B5C9D547-BDC5-4A94-B04C-7C51ED1EB755}" srcOrd="0" destOrd="0" presId="urn:microsoft.com/office/officeart/2005/8/layout/hProcess7#1"/>
    <dgm:cxn modelId="{17E86C65-1EFB-4E46-9965-164E66398266}" type="presParOf" srcId="{F938D983-A8B3-43FE-BCB3-391866B68468}" destId="{A187B24A-D285-4197-B491-A211ECCD25C7}" srcOrd="1" destOrd="0" presId="urn:microsoft.com/office/officeart/2005/8/layout/hProcess7#1"/>
    <dgm:cxn modelId="{1792E3E5-482F-43E7-A1BC-28F971560EA1}" type="presParOf" srcId="{F938D983-A8B3-43FE-BCB3-391866B68468}" destId="{2E435F38-9CE7-4682-8CB6-BCA8AFCACC0A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EEA34B-A28C-457B-B399-4AB439360EB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31E28A-743C-4E0D-94B8-E35332897983}">
      <dgm:prSet phldrT="[Текст]" phldr="1"/>
      <dgm:spPr>
        <a:noFill/>
        <a:ln>
          <a:noFill/>
        </a:ln>
      </dgm:spPr>
      <dgm:t>
        <a:bodyPr/>
        <a:lstStyle/>
        <a:p>
          <a:endParaRPr lang="ru-RU" dirty="0"/>
        </a:p>
      </dgm:t>
    </dgm:pt>
    <dgm:pt modelId="{2F1AE568-5BDC-4BF4-BCD6-D89C957D0C0A}" type="parTrans" cxnId="{2A4D4FF2-7A06-444C-937E-1310B53E08B4}">
      <dgm:prSet/>
      <dgm:spPr/>
      <dgm:t>
        <a:bodyPr/>
        <a:lstStyle/>
        <a:p>
          <a:endParaRPr lang="ru-RU"/>
        </a:p>
      </dgm:t>
    </dgm:pt>
    <dgm:pt modelId="{DBC68CCD-D611-4857-B123-11398B72159D}" type="sibTrans" cxnId="{2A4D4FF2-7A06-444C-937E-1310B53E08B4}">
      <dgm:prSet/>
      <dgm:spPr/>
      <dgm:t>
        <a:bodyPr/>
        <a:lstStyle/>
        <a:p>
          <a:endParaRPr lang="ru-RU"/>
        </a:p>
      </dgm:t>
    </dgm:pt>
    <dgm:pt modelId="{5B037A1A-9BBA-4AC5-86F0-C94B9CE252CB}">
      <dgm:prSet phldrT="[Текст]" custT="1"/>
      <dgm:spPr>
        <a:solidFill>
          <a:srgbClr val="F59F49">
            <a:alpha val="90000"/>
          </a:srgbClr>
        </a:solidFill>
      </dgm:spPr>
      <dgm:t>
        <a:bodyPr/>
        <a:lstStyle/>
        <a:p>
          <a:r>
            <a:rPr lang="ru-RU" sz="1800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Учителя должны уметь распознавать потенциальных жертв </a:t>
          </a:r>
          <a:r>
            <a:rPr lang="ru-RU" sz="1800" b="1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буллинга</a:t>
          </a:r>
          <a:r>
            <a:rPr lang="ru-RU" sz="1800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     и быть бдительными</a:t>
          </a:r>
          <a:endParaRPr lang="ru-RU" sz="1800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5CBD9F9F-FF84-4992-8B35-5B92F20A6FAC}" type="parTrans" cxnId="{1FBB62DA-01CC-4D2E-96AA-9B03FC16B48D}">
      <dgm:prSet/>
      <dgm:spPr/>
      <dgm:t>
        <a:bodyPr/>
        <a:lstStyle/>
        <a:p>
          <a:endParaRPr lang="ru-RU"/>
        </a:p>
      </dgm:t>
    </dgm:pt>
    <dgm:pt modelId="{D1427093-6937-42AB-B209-512924C22834}" type="sibTrans" cxnId="{1FBB62DA-01CC-4D2E-96AA-9B03FC16B48D}">
      <dgm:prSet/>
      <dgm:spPr/>
      <dgm:t>
        <a:bodyPr/>
        <a:lstStyle/>
        <a:p>
          <a:endParaRPr lang="ru-RU"/>
        </a:p>
      </dgm:t>
    </dgm:pt>
    <dgm:pt modelId="{AF0C6B0C-6BC5-4D36-BCDC-E68AC1432838}">
      <dgm:prSet phldrT="[Текст]" phldr="1"/>
      <dgm:spPr>
        <a:noFill/>
        <a:ln>
          <a:noFill/>
        </a:ln>
      </dgm:spPr>
      <dgm:t>
        <a:bodyPr/>
        <a:lstStyle/>
        <a:p>
          <a:endParaRPr lang="ru-RU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35B5415D-C2E7-47F2-85EE-F19DC3566396}" type="parTrans" cxnId="{B555CA17-87DF-4963-B06C-9A6189ECD3CB}">
      <dgm:prSet/>
      <dgm:spPr/>
      <dgm:t>
        <a:bodyPr/>
        <a:lstStyle/>
        <a:p>
          <a:endParaRPr lang="ru-RU"/>
        </a:p>
      </dgm:t>
    </dgm:pt>
    <dgm:pt modelId="{C0F4378D-C674-4DAA-BFDE-A52534FC4129}" type="sibTrans" cxnId="{B555CA17-87DF-4963-B06C-9A6189ECD3CB}">
      <dgm:prSet/>
      <dgm:spPr/>
      <dgm:t>
        <a:bodyPr/>
        <a:lstStyle/>
        <a:p>
          <a:endParaRPr lang="ru-RU"/>
        </a:p>
      </dgm:t>
    </dgm:pt>
    <dgm:pt modelId="{D8D9103D-E4E7-4626-98C0-4FBB16A230DF}">
      <dgm:prSet phldrT="[Текст]"/>
      <dgm:spPr>
        <a:solidFill>
          <a:srgbClr val="F59F49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Учащиеся, которые подвергаются агрессии, должны иметь право рассчитывать на поддержку со стороны учителей, когда речь идёт о </a:t>
          </a:r>
          <a:r>
            <a:rPr lang="ru-RU" b="1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буллинге</a:t>
          </a:r>
          <a:endParaRPr lang="ru-RU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03E5E0C9-EE55-4A01-93B2-5C2E8F072F9E}" type="parTrans" cxnId="{5BBE76A8-58F7-40B2-BF90-E3A655650CC8}">
      <dgm:prSet/>
      <dgm:spPr/>
      <dgm:t>
        <a:bodyPr/>
        <a:lstStyle/>
        <a:p>
          <a:endParaRPr lang="ru-RU"/>
        </a:p>
      </dgm:t>
    </dgm:pt>
    <dgm:pt modelId="{0C041E2A-7E4A-4821-9E05-69AA8D583BA1}" type="sibTrans" cxnId="{5BBE76A8-58F7-40B2-BF90-E3A655650CC8}">
      <dgm:prSet/>
      <dgm:spPr/>
      <dgm:t>
        <a:bodyPr/>
        <a:lstStyle/>
        <a:p>
          <a:endParaRPr lang="ru-RU"/>
        </a:p>
      </dgm:t>
    </dgm:pt>
    <dgm:pt modelId="{23405B92-D176-4092-AD02-337EB9553233}">
      <dgm:prSet phldrT="[Текст]" phldr="1"/>
      <dgm:spPr>
        <a:noFill/>
        <a:ln>
          <a:noFill/>
        </a:ln>
      </dgm:spPr>
      <dgm:t>
        <a:bodyPr/>
        <a:lstStyle/>
        <a:p>
          <a:endParaRPr lang="ru-RU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1F3FD00A-8A5C-4F56-8F06-2C08E1563FE5}" type="parTrans" cxnId="{E5DDC0EE-EC15-4602-8934-0DE39E69BB52}">
      <dgm:prSet/>
      <dgm:spPr/>
      <dgm:t>
        <a:bodyPr/>
        <a:lstStyle/>
        <a:p>
          <a:endParaRPr lang="ru-RU"/>
        </a:p>
      </dgm:t>
    </dgm:pt>
    <dgm:pt modelId="{CF21E790-1340-4EB2-8FC5-6BA1323868BC}" type="sibTrans" cxnId="{E5DDC0EE-EC15-4602-8934-0DE39E69BB52}">
      <dgm:prSet/>
      <dgm:spPr/>
      <dgm:t>
        <a:bodyPr/>
        <a:lstStyle/>
        <a:p>
          <a:endParaRPr lang="ru-RU"/>
        </a:p>
      </dgm:t>
    </dgm:pt>
    <dgm:pt modelId="{AD791351-5F25-42B8-BB2D-33A258EE6071}">
      <dgm:prSet phldrT="[Текст]" custT="1"/>
      <dgm:spPr>
        <a:solidFill>
          <a:srgbClr val="F59F49">
            <a:alpha val="90000"/>
          </a:srgbClr>
        </a:solidFill>
      </dgm:spPr>
      <dgm:t>
        <a:bodyPr/>
        <a:lstStyle/>
        <a:p>
          <a:r>
            <a:rPr lang="ru-RU" sz="1800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Учителя должны опираться на созданную в школе </a:t>
          </a:r>
          <a:r>
            <a:rPr lang="ru-RU" sz="1800" b="1" u="sng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систему противодействия </a:t>
          </a:r>
          <a:r>
            <a:rPr lang="ru-RU" sz="1800" b="1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буллингу</a:t>
          </a:r>
          <a:endParaRPr lang="ru-RU" sz="1800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E71A3186-1439-415B-A62E-52F3D0B4840E}" type="parTrans" cxnId="{E1382B42-282D-4370-9589-D9211A973DD5}">
      <dgm:prSet/>
      <dgm:spPr/>
      <dgm:t>
        <a:bodyPr/>
        <a:lstStyle/>
        <a:p>
          <a:endParaRPr lang="ru-RU"/>
        </a:p>
      </dgm:t>
    </dgm:pt>
    <dgm:pt modelId="{A29AFC00-9669-4A96-BD36-E3BEACB75873}" type="sibTrans" cxnId="{E1382B42-282D-4370-9589-D9211A973DD5}">
      <dgm:prSet/>
      <dgm:spPr/>
      <dgm:t>
        <a:bodyPr/>
        <a:lstStyle/>
        <a:p>
          <a:endParaRPr lang="ru-RU"/>
        </a:p>
      </dgm:t>
    </dgm:pt>
    <dgm:pt modelId="{F7F66FA7-12EB-4795-AEF7-2B9C55563720}">
      <dgm:prSet phldrT="[Текст]"/>
      <dgm:spPr>
        <a:solidFill>
          <a:srgbClr val="F59F49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Привлечение детей к участию в </a:t>
          </a:r>
          <a:r>
            <a:rPr lang="ru-RU" b="1" u="sng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школьных проектах, развивающих практиках</a:t>
          </a:r>
          <a:r>
            <a:rPr lang="ru-RU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, повышающих их </a:t>
          </a:r>
          <a:r>
            <a:rPr lang="ru-RU" b="1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самоценность</a:t>
          </a:r>
          <a:r>
            <a:rPr lang="ru-RU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 и социальный престиж (социализация)</a:t>
          </a:r>
          <a:endParaRPr lang="ru-RU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149D3A01-57F7-480A-8CF2-75E3E68BE0C3}" type="parTrans" cxnId="{62C2E1AB-DA87-4B71-A32E-65F4E5AF1D5B}">
      <dgm:prSet/>
      <dgm:spPr/>
      <dgm:t>
        <a:bodyPr/>
        <a:lstStyle/>
        <a:p>
          <a:endParaRPr lang="ru-RU"/>
        </a:p>
      </dgm:t>
    </dgm:pt>
    <dgm:pt modelId="{52C2A1F7-60E4-4743-844D-6754E39C06A0}" type="sibTrans" cxnId="{62C2E1AB-DA87-4B71-A32E-65F4E5AF1D5B}">
      <dgm:prSet/>
      <dgm:spPr/>
      <dgm:t>
        <a:bodyPr/>
        <a:lstStyle/>
        <a:p>
          <a:endParaRPr lang="ru-RU"/>
        </a:p>
      </dgm:t>
    </dgm:pt>
    <dgm:pt modelId="{99C638A5-2807-4D02-9DA1-D45E44126D36}" type="pres">
      <dgm:prSet presAssocID="{9DEEA34B-A28C-457B-B399-4AB439360EB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774F25-8AC1-4765-96F3-DF8E9B066C3E}" type="pres">
      <dgm:prSet presAssocID="{4B31E28A-743C-4E0D-94B8-E35332897983}" presName="composite" presStyleCnt="0"/>
      <dgm:spPr/>
    </dgm:pt>
    <dgm:pt modelId="{57F4A27B-29A8-420E-AF30-FAD7AD94F719}" type="pres">
      <dgm:prSet presAssocID="{4B31E28A-743C-4E0D-94B8-E3533289798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F84CA-C4EE-48A5-8C0C-9E0A900B4B5E}" type="pres">
      <dgm:prSet presAssocID="{4B31E28A-743C-4E0D-94B8-E3533289798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D066AA-494F-4DE9-A371-D17546D2A942}" type="pres">
      <dgm:prSet presAssocID="{DBC68CCD-D611-4857-B123-11398B72159D}" presName="sp" presStyleCnt="0"/>
      <dgm:spPr/>
    </dgm:pt>
    <dgm:pt modelId="{3EE608B9-B0D8-4970-8B77-DFD9D98736E3}" type="pres">
      <dgm:prSet presAssocID="{AF0C6B0C-6BC5-4D36-BCDC-E68AC1432838}" presName="composite" presStyleCnt="0"/>
      <dgm:spPr/>
    </dgm:pt>
    <dgm:pt modelId="{A6ED64F6-FF1B-4506-AFA6-E24792B67DB4}" type="pres">
      <dgm:prSet presAssocID="{AF0C6B0C-6BC5-4D36-BCDC-E68AC143283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7F830-1264-46FB-8523-843492F1BCBB}" type="pres">
      <dgm:prSet presAssocID="{AF0C6B0C-6BC5-4D36-BCDC-E68AC143283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5B9360-37A5-4C9A-A77D-436B71732F9A}" type="pres">
      <dgm:prSet presAssocID="{C0F4378D-C674-4DAA-BFDE-A52534FC4129}" presName="sp" presStyleCnt="0"/>
      <dgm:spPr/>
    </dgm:pt>
    <dgm:pt modelId="{344B84E7-5AF8-4F95-9B33-E742708D4107}" type="pres">
      <dgm:prSet presAssocID="{23405B92-D176-4092-AD02-337EB9553233}" presName="composite" presStyleCnt="0"/>
      <dgm:spPr/>
    </dgm:pt>
    <dgm:pt modelId="{0B8357BF-46CB-4906-BDBD-DCB4395F64A4}" type="pres">
      <dgm:prSet presAssocID="{23405B92-D176-4092-AD02-337EB955323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E226CD-356D-4108-8F97-431BCEF6355B}" type="pres">
      <dgm:prSet presAssocID="{23405B92-D176-4092-AD02-337EB955323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BB62DA-01CC-4D2E-96AA-9B03FC16B48D}" srcId="{4B31E28A-743C-4E0D-94B8-E35332897983}" destId="{5B037A1A-9BBA-4AC5-86F0-C94B9CE252CB}" srcOrd="0" destOrd="0" parTransId="{5CBD9F9F-FF84-4992-8B35-5B92F20A6FAC}" sibTransId="{D1427093-6937-42AB-B209-512924C22834}"/>
    <dgm:cxn modelId="{71ACCD9F-DE3B-4731-BF8A-9F4DAABDDE1C}" type="presOf" srcId="{4B31E28A-743C-4E0D-94B8-E35332897983}" destId="{57F4A27B-29A8-420E-AF30-FAD7AD94F719}" srcOrd="0" destOrd="0" presId="urn:microsoft.com/office/officeart/2005/8/layout/chevron2"/>
    <dgm:cxn modelId="{5BBE76A8-58F7-40B2-BF90-E3A655650CC8}" srcId="{AF0C6B0C-6BC5-4D36-BCDC-E68AC1432838}" destId="{D8D9103D-E4E7-4626-98C0-4FBB16A230DF}" srcOrd="0" destOrd="0" parTransId="{03E5E0C9-EE55-4A01-93B2-5C2E8F072F9E}" sibTransId="{0C041E2A-7E4A-4821-9E05-69AA8D583BA1}"/>
    <dgm:cxn modelId="{CCDDF350-3EC2-442A-A6D6-630972BD7643}" type="presOf" srcId="{9DEEA34B-A28C-457B-B399-4AB439360EB2}" destId="{99C638A5-2807-4D02-9DA1-D45E44126D36}" srcOrd="0" destOrd="0" presId="urn:microsoft.com/office/officeart/2005/8/layout/chevron2"/>
    <dgm:cxn modelId="{2A4D4FF2-7A06-444C-937E-1310B53E08B4}" srcId="{9DEEA34B-A28C-457B-B399-4AB439360EB2}" destId="{4B31E28A-743C-4E0D-94B8-E35332897983}" srcOrd="0" destOrd="0" parTransId="{2F1AE568-5BDC-4BF4-BCD6-D89C957D0C0A}" sibTransId="{DBC68CCD-D611-4857-B123-11398B72159D}"/>
    <dgm:cxn modelId="{387F5EE3-D73D-4E04-9614-D7732DBED82A}" type="presOf" srcId="{5B037A1A-9BBA-4AC5-86F0-C94B9CE252CB}" destId="{4F0F84CA-C4EE-48A5-8C0C-9E0A900B4B5E}" srcOrd="0" destOrd="0" presId="urn:microsoft.com/office/officeart/2005/8/layout/chevron2"/>
    <dgm:cxn modelId="{62C2E1AB-DA87-4B71-A32E-65F4E5AF1D5B}" srcId="{AF0C6B0C-6BC5-4D36-BCDC-E68AC1432838}" destId="{F7F66FA7-12EB-4795-AEF7-2B9C55563720}" srcOrd="1" destOrd="0" parTransId="{149D3A01-57F7-480A-8CF2-75E3E68BE0C3}" sibTransId="{52C2A1F7-60E4-4743-844D-6754E39C06A0}"/>
    <dgm:cxn modelId="{B555CA17-87DF-4963-B06C-9A6189ECD3CB}" srcId="{9DEEA34B-A28C-457B-B399-4AB439360EB2}" destId="{AF0C6B0C-6BC5-4D36-BCDC-E68AC1432838}" srcOrd="1" destOrd="0" parTransId="{35B5415D-C2E7-47F2-85EE-F19DC3566396}" sibTransId="{C0F4378D-C674-4DAA-BFDE-A52534FC4129}"/>
    <dgm:cxn modelId="{E5DDC0EE-EC15-4602-8934-0DE39E69BB52}" srcId="{9DEEA34B-A28C-457B-B399-4AB439360EB2}" destId="{23405B92-D176-4092-AD02-337EB9553233}" srcOrd="2" destOrd="0" parTransId="{1F3FD00A-8A5C-4F56-8F06-2C08E1563FE5}" sibTransId="{CF21E790-1340-4EB2-8FC5-6BA1323868BC}"/>
    <dgm:cxn modelId="{44730AAC-AEB7-4EAD-BF1C-C7618A14A248}" type="presOf" srcId="{23405B92-D176-4092-AD02-337EB9553233}" destId="{0B8357BF-46CB-4906-BDBD-DCB4395F64A4}" srcOrd="0" destOrd="0" presId="urn:microsoft.com/office/officeart/2005/8/layout/chevron2"/>
    <dgm:cxn modelId="{3748F1BB-C11B-4AD7-B0B9-340CDF9C72E3}" type="presOf" srcId="{D8D9103D-E4E7-4626-98C0-4FBB16A230DF}" destId="{BE97F830-1264-46FB-8523-843492F1BCBB}" srcOrd="0" destOrd="0" presId="urn:microsoft.com/office/officeart/2005/8/layout/chevron2"/>
    <dgm:cxn modelId="{E1382B42-282D-4370-9589-D9211A973DD5}" srcId="{23405B92-D176-4092-AD02-337EB9553233}" destId="{AD791351-5F25-42B8-BB2D-33A258EE6071}" srcOrd="0" destOrd="0" parTransId="{E71A3186-1439-415B-A62E-52F3D0B4840E}" sibTransId="{A29AFC00-9669-4A96-BD36-E3BEACB75873}"/>
    <dgm:cxn modelId="{34F61F05-31FB-4E29-A5B3-0324FB25C4B4}" type="presOf" srcId="{AF0C6B0C-6BC5-4D36-BCDC-E68AC1432838}" destId="{A6ED64F6-FF1B-4506-AFA6-E24792B67DB4}" srcOrd="0" destOrd="0" presId="urn:microsoft.com/office/officeart/2005/8/layout/chevron2"/>
    <dgm:cxn modelId="{10C92B33-4E53-494B-A8B2-0F135ED38769}" type="presOf" srcId="{F7F66FA7-12EB-4795-AEF7-2B9C55563720}" destId="{BE97F830-1264-46FB-8523-843492F1BCBB}" srcOrd="0" destOrd="1" presId="urn:microsoft.com/office/officeart/2005/8/layout/chevron2"/>
    <dgm:cxn modelId="{D9968394-244E-42BF-8B65-CC6FAA106AD7}" type="presOf" srcId="{AD791351-5F25-42B8-BB2D-33A258EE6071}" destId="{5CE226CD-356D-4108-8F97-431BCEF6355B}" srcOrd="0" destOrd="0" presId="urn:microsoft.com/office/officeart/2005/8/layout/chevron2"/>
    <dgm:cxn modelId="{712698D9-1AD2-4DB6-A8B8-C9FCC4D6B970}" type="presParOf" srcId="{99C638A5-2807-4D02-9DA1-D45E44126D36}" destId="{62774F25-8AC1-4765-96F3-DF8E9B066C3E}" srcOrd="0" destOrd="0" presId="urn:microsoft.com/office/officeart/2005/8/layout/chevron2"/>
    <dgm:cxn modelId="{535303DE-062B-480A-9695-1B73EB2345CE}" type="presParOf" srcId="{62774F25-8AC1-4765-96F3-DF8E9B066C3E}" destId="{57F4A27B-29A8-420E-AF30-FAD7AD94F719}" srcOrd="0" destOrd="0" presId="urn:microsoft.com/office/officeart/2005/8/layout/chevron2"/>
    <dgm:cxn modelId="{4210D7D4-731C-468A-AE97-09776711120C}" type="presParOf" srcId="{62774F25-8AC1-4765-96F3-DF8E9B066C3E}" destId="{4F0F84CA-C4EE-48A5-8C0C-9E0A900B4B5E}" srcOrd="1" destOrd="0" presId="urn:microsoft.com/office/officeart/2005/8/layout/chevron2"/>
    <dgm:cxn modelId="{A68394DE-605A-46FC-9DBB-5268A87BC51E}" type="presParOf" srcId="{99C638A5-2807-4D02-9DA1-D45E44126D36}" destId="{34D066AA-494F-4DE9-A371-D17546D2A942}" srcOrd="1" destOrd="0" presId="urn:microsoft.com/office/officeart/2005/8/layout/chevron2"/>
    <dgm:cxn modelId="{16905AE2-79AF-4437-88E6-293CE7DF094B}" type="presParOf" srcId="{99C638A5-2807-4D02-9DA1-D45E44126D36}" destId="{3EE608B9-B0D8-4970-8B77-DFD9D98736E3}" srcOrd="2" destOrd="0" presId="urn:microsoft.com/office/officeart/2005/8/layout/chevron2"/>
    <dgm:cxn modelId="{B3315CE0-BC17-49FA-B538-6E58FC3162C0}" type="presParOf" srcId="{3EE608B9-B0D8-4970-8B77-DFD9D98736E3}" destId="{A6ED64F6-FF1B-4506-AFA6-E24792B67DB4}" srcOrd="0" destOrd="0" presId="urn:microsoft.com/office/officeart/2005/8/layout/chevron2"/>
    <dgm:cxn modelId="{FBBADA25-68EC-4087-A908-2F1D3B0AD674}" type="presParOf" srcId="{3EE608B9-B0D8-4970-8B77-DFD9D98736E3}" destId="{BE97F830-1264-46FB-8523-843492F1BCBB}" srcOrd="1" destOrd="0" presId="urn:microsoft.com/office/officeart/2005/8/layout/chevron2"/>
    <dgm:cxn modelId="{5B58012D-5F5C-4A31-BFD6-339403CCEDB0}" type="presParOf" srcId="{99C638A5-2807-4D02-9DA1-D45E44126D36}" destId="{6F5B9360-37A5-4C9A-A77D-436B71732F9A}" srcOrd="3" destOrd="0" presId="urn:microsoft.com/office/officeart/2005/8/layout/chevron2"/>
    <dgm:cxn modelId="{E871922D-A7C9-42FB-A8D4-B546A799861C}" type="presParOf" srcId="{99C638A5-2807-4D02-9DA1-D45E44126D36}" destId="{344B84E7-5AF8-4F95-9B33-E742708D4107}" srcOrd="4" destOrd="0" presId="urn:microsoft.com/office/officeart/2005/8/layout/chevron2"/>
    <dgm:cxn modelId="{F31B5DFD-8339-42D9-82F4-D86D2EE6DB01}" type="presParOf" srcId="{344B84E7-5AF8-4F95-9B33-E742708D4107}" destId="{0B8357BF-46CB-4906-BDBD-DCB4395F64A4}" srcOrd="0" destOrd="0" presId="urn:microsoft.com/office/officeart/2005/8/layout/chevron2"/>
    <dgm:cxn modelId="{1136BFDE-50C6-4090-81DB-10C77111F3BC}" type="presParOf" srcId="{344B84E7-5AF8-4F95-9B33-E742708D4107}" destId="{5CE226CD-356D-4108-8F97-431BCEF6355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280031-CBE7-4E2A-AC9A-93909877872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38F0E1-6B0B-47E0-8DD4-5CA008839881}">
      <dgm:prSet phldrT="[Текст]" custT="1"/>
      <dgm:spPr>
        <a:solidFill>
          <a:srgbClr val="EFCE8D"/>
        </a:solidFill>
        <a:ln w="57150">
          <a:solidFill>
            <a:schemeClr val="bg1"/>
          </a:solidFill>
        </a:ln>
      </dgm:spPr>
      <dgm:t>
        <a:bodyPr/>
        <a:lstStyle/>
        <a:p>
          <a:pPr algn="just"/>
          <a:r>
            <a:rPr lang="ru-RU" sz="1400" b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Каждая образовательная организация уникальна. Нет ни одной типовой модели.  Нет двух одинаковых школ, поэтому задача  каждой школы — разработать свой уникальный план противодействия травле на почве той  реальности, с которой она сталкивается.</a:t>
          </a:r>
          <a:endParaRPr lang="ru-RU" sz="1400" b="1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gm:t>
    </dgm:pt>
    <dgm:pt modelId="{B712790C-FDFB-468E-A5C4-BC2D2B54E876}" type="parTrans" cxnId="{5BF6D39E-8B24-45CA-8A3C-A9602E286791}">
      <dgm:prSet/>
      <dgm:spPr/>
      <dgm:t>
        <a:bodyPr/>
        <a:lstStyle/>
        <a:p>
          <a:endParaRPr lang="ru-RU"/>
        </a:p>
      </dgm:t>
    </dgm:pt>
    <dgm:pt modelId="{4003E5D0-041B-414C-A7BB-B5B3BAF29AF8}" type="sibTrans" cxnId="{5BF6D39E-8B24-45CA-8A3C-A9602E286791}">
      <dgm:prSet/>
      <dgm:spPr>
        <a:solidFill>
          <a:srgbClr val="663300"/>
        </a:solidFill>
        <a:ln w="57150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72F1E04B-3FFF-4634-A297-7515FA349C18}">
      <dgm:prSet phldrT="[Текст]"/>
      <dgm:spPr>
        <a:solidFill>
          <a:srgbClr val="EFCE8D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Даст результат только системность. Требуется планирование и реализация работы на всех уровнях: школы, класса, отдельного ученика                       и родителей.</a:t>
          </a:r>
          <a:endParaRPr lang="ru-RU" b="1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gm:t>
    </dgm:pt>
    <dgm:pt modelId="{70CA0002-E7C8-441F-B0C4-4BF167FF3AB7}" type="parTrans" cxnId="{1AA19DBA-0657-4DDE-AD40-C60EE26787D2}">
      <dgm:prSet/>
      <dgm:spPr/>
      <dgm:t>
        <a:bodyPr/>
        <a:lstStyle/>
        <a:p>
          <a:endParaRPr lang="ru-RU"/>
        </a:p>
      </dgm:t>
    </dgm:pt>
    <dgm:pt modelId="{D4E9C9A5-1772-464E-86C0-D5CCF3620430}" type="sibTrans" cxnId="{1AA19DBA-0657-4DDE-AD40-C60EE26787D2}">
      <dgm:prSet/>
      <dgm:spPr>
        <a:solidFill>
          <a:srgbClr val="663300"/>
        </a:solidFill>
        <a:ln w="57150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61F24A5D-B27F-4293-9450-DA276340DBB2}">
      <dgm:prSet phldrT="[Текст]"/>
      <dgm:spPr>
        <a:solidFill>
          <a:srgbClr val="EFCE8D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Победу над </a:t>
          </a:r>
          <a:r>
            <a:rPr lang="ru-RU" b="1" dirty="0" err="1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буллингом</a:t>
          </a:r>
          <a:r>
            <a:rPr lang="ru-RU" b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 обеспечит только долгосрочный, постоянный характер работы — как часть уклада школы.</a:t>
          </a:r>
          <a:endParaRPr lang="ru-RU" b="1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gm:t>
    </dgm:pt>
    <dgm:pt modelId="{813E0D47-572B-4C4E-80F8-D137DECB2BBF}" type="parTrans" cxnId="{D822EDAF-FE22-4E20-9F47-7AB01E288E8A}">
      <dgm:prSet/>
      <dgm:spPr/>
      <dgm:t>
        <a:bodyPr/>
        <a:lstStyle/>
        <a:p>
          <a:endParaRPr lang="ru-RU"/>
        </a:p>
      </dgm:t>
    </dgm:pt>
    <dgm:pt modelId="{CFDD3CE4-D571-4262-A7B8-1758D8D2CF30}" type="sibTrans" cxnId="{D822EDAF-FE22-4E20-9F47-7AB01E288E8A}">
      <dgm:prSet/>
      <dgm:spPr>
        <a:solidFill>
          <a:srgbClr val="663300"/>
        </a:solidFill>
        <a:ln w="57150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82E66A2E-9288-4635-BF0E-75C180E89BC1}">
      <dgm:prSet/>
      <dgm:spPr>
        <a:solidFill>
          <a:srgbClr val="EFCE8D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ru-RU" b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Не обойтись без повышения квалификации </a:t>
          </a:r>
          <a:r>
            <a:rPr lang="ru-RU" b="1" u="sng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всех взрослы</a:t>
          </a:r>
          <a:r>
            <a:rPr lang="ru-RU" b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х, работающих в школе</a:t>
          </a:r>
          <a:endParaRPr lang="ru-RU" b="1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gm:t>
    </dgm:pt>
    <dgm:pt modelId="{C45FAA2F-7809-42BD-A13B-1BC39E8A0911}" type="parTrans" cxnId="{5F2BFE3A-E75F-4ED0-B44A-52D8C4838F50}">
      <dgm:prSet/>
      <dgm:spPr/>
      <dgm:t>
        <a:bodyPr/>
        <a:lstStyle/>
        <a:p>
          <a:endParaRPr lang="ru-RU"/>
        </a:p>
      </dgm:t>
    </dgm:pt>
    <dgm:pt modelId="{91CE5ADB-EFB3-4748-83CB-1DB4FA81509D}" type="sibTrans" cxnId="{5F2BFE3A-E75F-4ED0-B44A-52D8C4838F50}">
      <dgm:prSet/>
      <dgm:spPr/>
      <dgm:t>
        <a:bodyPr/>
        <a:lstStyle/>
        <a:p>
          <a:endParaRPr lang="ru-RU"/>
        </a:p>
      </dgm:t>
    </dgm:pt>
    <dgm:pt modelId="{A8BFA600-960D-4C44-85AC-AE6533B3A028}" type="pres">
      <dgm:prSet presAssocID="{D0280031-CBE7-4E2A-AC9A-93909877872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F354B6-90D0-4891-8F17-F0591BAE0A6A}" type="pres">
      <dgm:prSet presAssocID="{D0280031-CBE7-4E2A-AC9A-939098778721}" presName="dummyMaxCanvas" presStyleCnt="0">
        <dgm:presLayoutVars/>
      </dgm:prSet>
      <dgm:spPr/>
    </dgm:pt>
    <dgm:pt modelId="{EB9E7D4F-1648-4316-B8FF-1DB28F576364}" type="pres">
      <dgm:prSet presAssocID="{D0280031-CBE7-4E2A-AC9A-939098778721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F78C1B-37A2-48BC-8688-C363A1A92BD8}" type="pres">
      <dgm:prSet presAssocID="{D0280031-CBE7-4E2A-AC9A-939098778721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C9169-1B16-4A77-B272-94DBE3EC5432}" type="pres">
      <dgm:prSet presAssocID="{D0280031-CBE7-4E2A-AC9A-939098778721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CBC9C-2B0B-4D89-992B-CCE3C066F79D}" type="pres">
      <dgm:prSet presAssocID="{D0280031-CBE7-4E2A-AC9A-939098778721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AE2FD1-6341-4997-B6A6-8AE31841BCBA}" type="pres">
      <dgm:prSet presAssocID="{D0280031-CBE7-4E2A-AC9A-939098778721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63B512-EC7A-4D81-849C-C47ED921D94C}" type="pres">
      <dgm:prSet presAssocID="{D0280031-CBE7-4E2A-AC9A-939098778721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914B85-0C18-4DDD-B3E0-79060216E940}" type="pres">
      <dgm:prSet presAssocID="{D0280031-CBE7-4E2A-AC9A-939098778721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C5A22-F7C6-491F-8FFB-8AE59DCBFEA7}" type="pres">
      <dgm:prSet presAssocID="{D0280031-CBE7-4E2A-AC9A-93909877872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B6B478-1D4C-4308-96BF-7249333F0927}" type="pres">
      <dgm:prSet presAssocID="{D0280031-CBE7-4E2A-AC9A-93909877872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1EAD0D-E05C-445F-BBBE-900D9EF22004}" type="pres">
      <dgm:prSet presAssocID="{D0280031-CBE7-4E2A-AC9A-93909877872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DA0039-A956-42E6-9C57-525E2C454077}" type="pres">
      <dgm:prSet presAssocID="{D0280031-CBE7-4E2A-AC9A-93909877872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22EDAF-FE22-4E20-9F47-7AB01E288E8A}" srcId="{D0280031-CBE7-4E2A-AC9A-939098778721}" destId="{61F24A5D-B27F-4293-9450-DA276340DBB2}" srcOrd="2" destOrd="0" parTransId="{813E0D47-572B-4C4E-80F8-D137DECB2BBF}" sibTransId="{CFDD3CE4-D571-4262-A7B8-1758D8D2CF30}"/>
    <dgm:cxn modelId="{A80E54AA-BF81-4B19-8E6F-6AFBEEC34221}" type="presOf" srcId="{72F1E04B-3FFF-4634-A297-7515FA349C18}" destId="{95B6B478-1D4C-4308-96BF-7249333F0927}" srcOrd="1" destOrd="0" presId="urn:microsoft.com/office/officeart/2005/8/layout/vProcess5"/>
    <dgm:cxn modelId="{1AA19DBA-0657-4DDE-AD40-C60EE26787D2}" srcId="{D0280031-CBE7-4E2A-AC9A-939098778721}" destId="{72F1E04B-3FFF-4634-A297-7515FA349C18}" srcOrd="1" destOrd="0" parTransId="{70CA0002-E7C8-441F-B0C4-4BF167FF3AB7}" sibTransId="{D4E9C9A5-1772-464E-86C0-D5CCF3620430}"/>
    <dgm:cxn modelId="{D056FE1D-55FD-4FC2-B66B-8D2820C0C7B7}" type="presOf" srcId="{82E66A2E-9288-4635-BF0E-75C180E89BC1}" destId="{776CBC9C-2B0B-4D89-992B-CCE3C066F79D}" srcOrd="0" destOrd="0" presId="urn:microsoft.com/office/officeart/2005/8/layout/vProcess5"/>
    <dgm:cxn modelId="{58D0313F-D8E7-4663-A8D1-54BA65227860}" type="presOf" srcId="{61F24A5D-B27F-4293-9450-DA276340DBB2}" destId="{341EAD0D-E05C-445F-BBBE-900D9EF22004}" srcOrd="1" destOrd="0" presId="urn:microsoft.com/office/officeart/2005/8/layout/vProcess5"/>
    <dgm:cxn modelId="{C7797F7B-F29A-4950-91D7-62B10E96DED4}" type="presOf" srcId="{82E66A2E-9288-4635-BF0E-75C180E89BC1}" destId="{04DA0039-A956-42E6-9C57-525E2C454077}" srcOrd="1" destOrd="0" presId="urn:microsoft.com/office/officeart/2005/8/layout/vProcess5"/>
    <dgm:cxn modelId="{D958D2DD-8B7D-4A48-AA33-888F8C724F41}" type="presOf" srcId="{D4E9C9A5-1772-464E-86C0-D5CCF3620430}" destId="{2363B512-EC7A-4D81-849C-C47ED921D94C}" srcOrd="0" destOrd="0" presId="urn:microsoft.com/office/officeart/2005/8/layout/vProcess5"/>
    <dgm:cxn modelId="{D1FD3E1C-9FFE-46AC-98CC-06A65D8AF9B0}" type="presOf" srcId="{E638F0E1-6B0B-47E0-8DD4-5CA008839881}" destId="{25FC5A22-F7C6-491F-8FFB-8AE59DCBFEA7}" srcOrd="1" destOrd="0" presId="urn:microsoft.com/office/officeart/2005/8/layout/vProcess5"/>
    <dgm:cxn modelId="{B4502B95-1398-4083-8D39-88437809C145}" type="presOf" srcId="{61F24A5D-B27F-4293-9450-DA276340DBB2}" destId="{348C9169-1B16-4A77-B272-94DBE3EC5432}" srcOrd="0" destOrd="0" presId="urn:microsoft.com/office/officeart/2005/8/layout/vProcess5"/>
    <dgm:cxn modelId="{7620A2AB-63B8-44BB-A535-BC4276DF7384}" type="presOf" srcId="{4003E5D0-041B-414C-A7BB-B5B3BAF29AF8}" destId="{0DAE2FD1-6341-4997-B6A6-8AE31841BCBA}" srcOrd="0" destOrd="0" presId="urn:microsoft.com/office/officeart/2005/8/layout/vProcess5"/>
    <dgm:cxn modelId="{608FC5B5-1FE6-4813-924C-194EB33D098B}" type="presOf" srcId="{72F1E04B-3FFF-4634-A297-7515FA349C18}" destId="{D3F78C1B-37A2-48BC-8688-C363A1A92BD8}" srcOrd="0" destOrd="0" presId="urn:microsoft.com/office/officeart/2005/8/layout/vProcess5"/>
    <dgm:cxn modelId="{DA2C7E7A-8AAC-4BB8-9832-8BFCC6BEB769}" type="presOf" srcId="{E638F0E1-6B0B-47E0-8DD4-5CA008839881}" destId="{EB9E7D4F-1648-4316-B8FF-1DB28F576364}" srcOrd="0" destOrd="0" presId="urn:microsoft.com/office/officeart/2005/8/layout/vProcess5"/>
    <dgm:cxn modelId="{625C2D63-9857-4161-A266-9B1FCDD177FA}" type="presOf" srcId="{D0280031-CBE7-4E2A-AC9A-939098778721}" destId="{A8BFA600-960D-4C44-85AC-AE6533B3A028}" srcOrd="0" destOrd="0" presId="urn:microsoft.com/office/officeart/2005/8/layout/vProcess5"/>
    <dgm:cxn modelId="{6DB07302-291A-4527-A3C1-D9A01905FC00}" type="presOf" srcId="{CFDD3CE4-D571-4262-A7B8-1758D8D2CF30}" destId="{E6914B85-0C18-4DDD-B3E0-79060216E940}" srcOrd="0" destOrd="0" presId="urn:microsoft.com/office/officeart/2005/8/layout/vProcess5"/>
    <dgm:cxn modelId="{5BF6D39E-8B24-45CA-8A3C-A9602E286791}" srcId="{D0280031-CBE7-4E2A-AC9A-939098778721}" destId="{E638F0E1-6B0B-47E0-8DD4-5CA008839881}" srcOrd="0" destOrd="0" parTransId="{B712790C-FDFB-468E-A5C4-BC2D2B54E876}" sibTransId="{4003E5D0-041B-414C-A7BB-B5B3BAF29AF8}"/>
    <dgm:cxn modelId="{5F2BFE3A-E75F-4ED0-B44A-52D8C4838F50}" srcId="{D0280031-CBE7-4E2A-AC9A-939098778721}" destId="{82E66A2E-9288-4635-BF0E-75C180E89BC1}" srcOrd="3" destOrd="0" parTransId="{C45FAA2F-7809-42BD-A13B-1BC39E8A0911}" sibTransId="{91CE5ADB-EFB3-4748-83CB-1DB4FA81509D}"/>
    <dgm:cxn modelId="{DB534520-7DF0-4C13-B3B8-AA8B72AE10E5}" type="presParOf" srcId="{A8BFA600-960D-4C44-85AC-AE6533B3A028}" destId="{70F354B6-90D0-4891-8F17-F0591BAE0A6A}" srcOrd="0" destOrd="0" presId="urn:microsoft.com/office/officeart/2005/8/layout/vProcess5"/>
    <dgm:cxn modelId="{A2F7E0F2-C5DC-4AE1-BCB2-BF5BF2862295}" type="presParOf" srcId="{A8BFA600-960D-4C44-85AC-AE6533B3A028}" destId="{EB9E7D4F-1648-4316-B8FF-1DB28F576364}" srcOrd="1" destOrd="0" presId="urn:microsoft.com/office/officeart/2005/8/layout/vProcess5"/>
    <dgm:cxn modelId="{C6EEB528-10C2-4AD1-8B00-E9C646CE943B}" type="presParOf" srcId="{A8BFA600-960D-4C44-85AC-AE6533B3A028}" destId="{D3F78C1B-37A2-48BC-8688-C363A1A92BD8}" srcOrd="2" destOrd="0" presId="urn:microsoft.com/office/officeart/2005/8/layout/vProcess5"/>
    <dgm:cxn modelId="{8A8DBBE5-F65C-4E1A-9DD8-8E8EA5320A27}" type="presParOf" srcId="{A8BFA600-960D-4C44-85AC-AE6533B3A028}" destId="{348C9169-1B16-4A77-B272-94DBE3EC5432}" srcOrd="3" destOrd="0" presId="urn:microsoft.com/office/officeart/2005/8/layout/vProcess5"/>
    <dgm:cxn modelId="{9821D96B-7C54-4AC8-99E3-E5A75456D2C8}" type="presParOf" srcId="{A8BFA600-960D-4C44-85AC-AE6533B3A028}" destId="{776CBC9C-2B0B-4D89-992B-CCE3C066F79D}" srcOrd="4" destOrd="0" presId="urn:microsoft.com/office/officeart/2005/8/layout/vProcess5"/>
    <dgm:cxn modelId="{00C73EEC-32F9-423B-8D61-E29A93C518B3}" type="presParOf" srcId="{A8BFA600-960D-4C44-85AC-AE6533B3A028}" destId="{0DAE2FD1-6341-4997-B6A6-8AE31841BCBA}" srcOrd="5" destOrd="0" presId="urn:microsoft.com/office/officeart/2005/8/layout/vProcess5"/>
    <dgm:cxn modelId="{791E7136-0E64-4967-AC84-6E82FE13E33A}" type="presParOf" srcId="{A8BFA600-960D-4C44-85AC-AE6533B3A028}" destId="{2363B512-EC7A-4D81-849C-C47ED921D94C}" srcOrd="6" destOrd="0" presId="urn:microsoft.com/office/officeart/2005/8/layout/vProcess5"/>
    <dgm:cxn modelId="{AB85C187-99EB-44C2-BB61-3E8FB5B6DA57}" type="presParOf" srcId="{A8BFA600-960D-4C44-85AC-AE6533B3A028}" destId="{E6914B85-0C18-4DDD-B3E0-79060216E940}" srcOrd="7" destOrd="0" presId="urn:microsoft.com/office/officeart/2005/8/layout/vProcess5"/>
    <dgm:cxn modelId="{8E2BB2EC-8030-492A-94C2-D9C8FC64F6CE}" type="presParOf" srcId="{A8BFA600-960D-4C44-85AC-AE6533B3A028}" destId="{25FC5A22-F7C6-491F-8FFB-8AE59DCBFEA7}" srcOrd="8" destOrd="0" presId="urn:microsoft.com/office/officeart/2005/8/layout/vProcess5"/>
    <dgm:cxn modelId="{9B4DC472-7CD4-4E5B-8C72-C1D4D854347F}" type="presParOf" srcId="{A8BFA600-960D-4C44-85AC-AE6533B3A028}" destId="{95B6B478-1D4C-4308-96BF-7249333F0927}" srcOrd="9" destOrd="0" presId="urn:microsoft.com/office/officeart/2005/8/layout/vProcess5"/>
    <dgm:cxn modelId="{2FE2829C-9E21-497F-BD2C-8AA9799468DE}" type="presParOf" srcId="{A8BFA600-960D-4C44-85AC-AE6533B3A028}" destId="{341EAD0D-E05C-445F-BBBE-900D9EF22004}" srcOrd="10" destOrd="0" presId="urn:microsoft.com/office/officeart/2005/8/layout/vProcess5"/>
    <dgm:cxn modelId="{D00507E8-DB4B-45F7-AD53-2FEF82D4613D}" type="presParOf" srcId="{A8BFA600-960D-4C44-85AC-AE6533B3A028}" destId="{04DA0039-A956-42E6-9C57-525E2C45407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50D9B2-5AAE-42BC-81E9-073F3BA500D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6B0F69-DEA1-4796-BD19-D6DB12AFCEBB}">
      <dgm:prSet phldrT="[Текст]"/>
      <dgm:spPr>
        <a:solidFill>
          <a:srgbClr val="F9C78F"/>
        </a:solidFill>
      </dgm:spPr>
      <dgm:t>
        <a:bodyPr/>
        <a:lstStyle/>
        <a:p>
          <a:r>
            <a:rPr lang="ru-RU" b="1" dirty="0" smtClean="0"/>
            <a:t>НЕТ</a:t>
          </a:r>
          <a:endParaRPr lang="ru-RU" b="1" dirty="0"/>
        </a:p>
      </dgm:t>
    </dgm:pt>
    <dgm:pt modelId="{EC5E322E-0F77-47E9-BF77-F9B704315272}" type="parTrans" cxnId="{34A97F27-82CA-4E42-80AB-838C39CF9D21}">
      <dgm:prSet/>
      <dgm:spPr/>
      <dgm:t>
        <a:bodyPr/>
        <a:lstStyle/>
        <a:p>
          <a:endParaRPr lang="ru-RU"/>
        </a:p>
      </dgm:t>
    </dgm:pt>
    <dgm:pt modelId="{FF5A7C26-1A55-433D-8953-8449E1D92AEC}" type="sibTrans" cxnId="{34A97F27-82CA-4E42-80AB-838C39CF9D21}">
      <dgm:prSet/>
      <dgm:spPr/>
      <dgm:t>
        <a:bodyPr/>
        <a:lstStyle/>
        <a:p>
          <a:endParaRPr lang="ru-RU"/>
        </a:p>
      </dgm:t>
    </dgm:pt>
    <dgm:pt modelId="{6578212B-F921-4B41-B6F9-3AE949B5DE71}">
      <dgm:prSet phldrT="[Текст]" custT="1"/>
      <dgm:spPr>
        <a:solidFill>
          <a:srgbClr val="F5A145">
            <a:alpha val="90000"/>
          </a:srgbClr>
        </a:solidFill>
      </dgm:spPr>
      <dgm:t>
        <a:bodyPr/>
        <a:lstStyle/>
        <a:p>
          <a:r>
            <a:rPr lang="ru-RU" sz="1400" b="1" i="1" dirty="0" err="1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Буллинг</a:t>
          </a:r>
          <a:r>
            <a:rPr lang="ru-RU" sz="1400" b="1" i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, как и другие формы нарушений дисциплины, возможны только в классе у </a:t>
          </a:r>
          <a:r>
            <a:rPr lang="ru-RU" sz="1400" b="1" i="1" dirty="0" smtClean="0">
              <a:solidFill>
                <a:srgbClr val="663300"/>
              </a:solidFill>
              <a:latin typeface="+mj-lt"/>
              <a:cs typeface="Calibri" pitchFamily="34" charset="0"/>
            </a:rPr>
            <a:t>слабого учителя</a:t>
          </a:r>
          <a:endParaRPr lang="ru-RU" sz="1400" b="1" dirty="0">
            <a:solidFill>
              <a:srgbClr val="663300"/>
            </a:solidFill>
            <a:latin typeface="+mj-lt"/>
            <a:cs typeface="Calibri" pitchFamily="34" charset="0"/>
          </a:endParaRPr>
        </a:p>
      </dgm:t>
    </dgm:pt>
    <dgm:pt modelId="{53E449F7-E734-407A-8453-833A61338A42}" type="parTrans" cxnId="{9EC92831-E065-4CB3-85F9-1E53CBAE7803}">
      <dgm:prSet/>
      <dgm:spPr/>
      <dgm:t>
        <a:bodyPr/>
        <a:lstStyle/>
        <a:p>
          <a:endParaRPr lang="ru-RU"/>
        </a:p>
      </dgm:t>
    </dgm:pt>
    <dgm:pt modelId="{34256BB7-8DCE-4E04-B380-53B0A92A70E7}" type="sibTrans" cxnId="{9EC92831-E065-4CB3-85F9-1E53CBAE7803}">
      <dgm:prSet/>
      <dgm:spPr/>
      <dgm:t>
        <a:bodyPr/>
        <a:lstStyle/>
        <a:p>
          <a:endParaRPr lang="ru-RU"/>
        </a:p>
      </dgm:t>
    </dgm:pt>
    <dgm:pt modelId="{10661E78-EECB-40DC-B12A-9D96F9400C27}">
      <dgm:prSet phldrT="[Текст]" custT="1"/>
      <dgm:spPr>
        <a:solidFill>
          <a:srgbClr val="F5A145">
            <a:alpha val="90000"/>
          </a:srgbClr>
        </a:solidFill>
      </dgm:spPr>
      <dgm:t>
        <a:bodyPr/>
        <a:lstStyle/>
        <a:p>
          <a:r>
            <a:rPr lang="ru-RU" sz="1400" b="1" i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Вызывать беспокойство у педагогического коллектива должны только случаи </a:t>
          </a:r>
          <a:r>
            <a:rPr lang="ru-RU" sz="1600" b="1" i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физического</a:t>
          </a:r>
          <a:r>
            <a:rPr lang="ru-RU" sz="1400" b="1" i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 насилия</a:t>
          </a:r>
          <a:r>
            <a:rPr lang="ru-RU" sz="1400" b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.</a:t>
          </a:r>
          <a:endParaRPr lang="ru-RU" sz="1400" b="1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gm:t>
    </dgm:pt>
    <dgm:pt modelId="{98B7944A-216F-42DD-A7B7-1665D333953E}" type="parTrans" cxnId="{017331A5-D7CA-466B-B4D8-AE7D65DFDD8C}">
      <dgm:prSet/>
      <dgm:spPr/>
      <dgm:t>
        <a:bodyPr/>
        <a:lstStyle/>
        <a:p>
          <a:endParaRPr lang="ru-RU"/>
        </a:p>
      </dgm:t>
    </dgm:pt>
    <dgm:pt modelId="{28DD74F4-9E01-47EA-A410-D49B926B5FBE}" type="sibTrans" cxnId="{017331A5-D7CA-466B-B4D8-AE7D65DFDD8C}">
      <dgm:prSet/>
      <dgm:spPr/>
      <dgm:t>
        <a:bodyPr/>
        <a:lstStyle/>
        <a:p>
          <a:endParaRPr lang="ru-RU"/>
        </a:p>
      </dgm:t>
    </dgm:pt>
    <dgm:pt modelId="{9E14AE76-C893-419B-A438-14FEA9FA0007}">
      <dgm:prSet phldrT="[Текст]" custT="1"/>
      <dgm:spPr>
        <a:solidFill>
          <a:srgbClr val="F5A145"/>
        </a:solidFill>
      </dgm:spPr>
      <dgm:t>
        <a:bodyPr/>
        <a:lstStyle/>
        <a:p>
          <a:r>
            <a:rPr lang="ru-RU" sz="2800" b="1" dirty="0" smtClean="0">
              <a:solidFill>
                <a:schemeClr val="bg1"/>
              </a:solidFill>
              <a:latin typeface="+mn-lt"/>
              <a:cs typeface="Calibri" pitchFamily="34" charset="0"/>
            </a:rPr>
            <a:t>НЕТ</a:t>
          </a:r>
          <a:endParaRPr lang="ru-RU" sz="2800" b="1" dirty="0">
            <a:solidFill>
              <a:schemeClr val="bg1"/>
            </a:solidFill>
            <a:latin typeface="+mn-lt"/>
            <a:cs typeface="Calibri" pitchFamily="34" charset="0"/>
          </a:endParaRPr>
        </a:p>
      </dgm:t>
    </dgm:pt>
    <dgm:pt modelId="{44C1EA80-4E41-494E-A0E1-0E0E7ABC9BC0}" type="parTrans" cxnId="{2BF3B75A-96B8-4D47-8A04-9F1FE141C619}">
      <dgm:prSet/>
      <dgm:spPr/>
      <dgm:t>
        <a:bodyPr/>
        <a:lstStyle/>
        <a:p>
          <a:endParaRPr lang="ru-RU"/>
        </a:p>
      </dgm:t>
    </dgm:pt>
    <dgm:pt modelId="{D79A2CA9-25E5-4697-B9AF-FE562A46CCEF}" type="sibTrans" cxnId="{2BF3B75A-96B8-4D47-8A04-9F1FE141C619}">
      <dgm:prSet/>
      <dgm:spPr/>
      <dgm:t>
        <a:bodyPr/>
        <a:lstStyle/>
        <a:p>
          <a:endParaRPr lang="ru-RU"/>
        </a:p>
      </dgm:t>
    </dgm:pt>
    <dgm:pt modelId="{EE8C28B4-40F3-437C-8228-1EF42533C8EC}">
      <dgm:prSet phldrT="[Текст]" custT="1"/>
      <dgm:spPr>
        <a:solidFill>
          <a:srgbClr val="F5A145">
            <a:alpha val="90000"/>
          </a:srgbClr>
        </a:solidFill>
      </dgm:spPr>
      <dgm:t>
        <a:bodyPr/>
        <a:lstStyle/>
        <a:p>
          <a:r>
            <a:rPr lang="ru-RU" sz="1400" b="1" i="1" dirty="0" err="1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Буллерами</a:t>
          </a:r>
          <a:r>
            <a:rPr lang="ru-RU" sz="1400" b="1" i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 становятся </a:t>
          </a:r>
          <a:r>
            <a:rPr lang="ru-RU" sz="1600" b="1" i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«несчастные» </a:t>
          </a:r>
          <a:r>
            <a:rPr lang="ru-RU" sz="1400" b="1" i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дети, с низкой самооценкой, те, кто не умеет по-другому контактировать со сверстниками</a:t>
          </a:r>
          <a:endParaRPr lang="ru-RU" sz="1400" b="1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gm:t>
    </dgm:pt>
    <dgm:pt modelId="{B8067F71-E4BC-4479-BA97-E202DDFFCD79}" type="parTrans" cxnId="{1032E731-F4A7-4EB1-9B1E-4F70D2341F66}">
      <dgm:prSet/>
      <dgm:spPr/>
      <dgm:t>
        <a:bodyPr/>
        <a:lstStyle/>
        <a:p>
          <a:endParaRPr lang="ru-RU"/>
        </a:p>
      </dgm:t>
    </dgm:pt>
    <dgm:pt modelId="{1C35B687-26E4-4E46-8DF3-1220487AA0EC}" type="sibTrans" cxnId="{1032E731-F4A7-4EB1-9B1E-4F70D2341F66}">
      <dgm:prSet/>
      <dgm:spPr/>
      <dgm:t>
        <a:bodyPr/>
        <a:lstStyle/>
        <a:p>
          <a:endParaRPr lang="ru-RU"/>
        </a:p>
      </dgm:t>
    </dgm:pt>
    <dgm:pt modelId="{E67F03CA-3BBA-4ADD-93B6-28F04D4700B4}">
      <dgm:prSet phldrT="[Текст]" custT="1"/>
      <dgm:spPr>
        <a:solidFill>
          <a:srgbClr val="F5A145">
            <a:alpha val="90000"/>
          </a:srgbClr>
        </a:solidFill>
      </dgm:spPr>
      <dgm:t>
        <a:bodyPr/>
        <a:lstStyle/>
        <a:p>
          <a:r>
            <a:rPr lang="ru-RU" sz="1400" b="1" i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Жертвами </a:t>
          </a:r>
          <a:r>
            <a:rPr lang="ru-RU" sz="1400" b="1" i="1" dirty="0" err="1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буллинга</a:t>
          </a:r>
          <a:r>
            <a:rPr lang="ru-RU" sz="1400" b="1" i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 становятся дети, которые «сами виноваты» в том, что не могут выстроить отношения со сверстниками.</a:t>
          </a:r>
          <a:endParaRPr lang="ru-RU" sz="1400" b="1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gm:t>
    </dgm:pt>
    <dgm:pt modelId="{6C2EBE60-9FDB-4FFA-9629-43A0C3CBD6D8}" type="parTrans" cxnId="{7334BE94-E515-4440-AAB8-81A3EEB47C3C}">
      <dgm:prSet/>
      <dgm:spPr/>
      <dgm:t>
        <a:bodyPr/>
        <a:lstStyle/>
        <a:p>
          <a:endParaRPr lang="ru-RU"/>
        </a:p>
      </dgm:t>
    </dgm:pt>
    <dgm:pt modelId="{BFE06006-EE13-4D75-9163-2155C4867D05}" type="sibTrans" cxnId="{7334BE94-E515-4440-AAB8-81A3EEB47C3C}">
      <dgm:prSet/>
      <dgm:spPr/>
      <dgm:t>
        <a:bodyPr/>
        <a:lstStyle/>
        <a:p>
          <a:endParaRPr lang="ru-RU"/>
        </a:p>
      </dgm:t>
    </dgm:pt>
    <dgm:pt modelId="{0691D18F-413C-45D9-92AC-A94679FB07BA}">
      <dgm:prSet phldrT="[Текст]" custT="1"/>
      <dgm:spPr>
        <a:solidFill>
          <a:srgbClr val="F4B868"/>
        </a:solidFill>
      </dgm:spPr>
      <dgm:t>
        <a:bodyPr/>
        <a:lstStyle/>
        <a:p>
          <a:r>
            <a:rPr lang="ru-RU" sz="2800" b="1" dirty="0" smtClean="0">
              <a:solidFill>
                <a:schemeClr val="bg1"/>
              </a:solidFill>
              <a:latin typeface="+mj-lt"/>
              <a:cs typeface="Calibri" pitchFamily="34" charset="0"/>
            </a:rPr>
            <a:t>НЕТ</a:t>
          </a:r>
          <a:endParaRPr lang="ru-RU" sz="2800" b="1" dirty="0">
            <a:solidFill>
              <a:schemeClr val="bg1"/>
            </a:solidFill>
            <a:latin typeface="+mj-lt"/>
            <a:cs typeface="Calibri" pitchFamily="34" charset="0"/>
          </a:endParaRPr>
        </a:p>
      </dgm:t>
    </dgm:pt>
    <dgm:pt modelId="{90489F41-D01E-4A0B-AE31-1688EB3F1DFE}" type="sibTrans" cxnId="{F20108EA-2A08-4B58-B24D-14A7669690A2}">
      <dgm:prSet/>
      <dgm:spPr/>
      <dgm:t>
        <a:bodyPr/>
        <a:lstStyle/>
        <a:p>
          <a:endParaRPr lang="ru-RU"/>
        </a:p>
      </dgm:t>
    </dgm:pt>
    <dgm:pt modelId="{952B3DE4-866C-4F6E-8CF5-B5D37493385B}" type="parTrans" cxnId="{F20108EA-2A08-4B58-B24D-14A7669690A2}">
      <dgm:prSet/>
      <dgm:spPr/>
      <dgm:t>
        <a:bodyPr/>
        <a:lstStyle/>
        <a:p>
          <a:endParaRPr lang="ru-RU"/>
        </a:p>
      </dgm:t>
    </dgm:pt>
    <dgm:pt modelId="{2CE437BA-BEEC-4763-8110-375C7DA0DB27}" type="pres">
      <dgm:prSet presAssocID="{C950D9B2-5AAE-42BC-81E9-073F3BA500D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197535-60DA-4876-9D73-80441EB8199C}" type="pres">
      <dgm:prSet presAssocID="{F46B0F69-DEA1-4796-BD19-D6DB12AFCEBB}" presName="composite" presStyleCnt="0"/>
      <dgm:spPr/>
    </dgm:pt>
    <dgm:pt modelId="{1E4D19C3-8753-4727-A99A-045724CB9322}" type="pres">
      <dgm:prSet presAssocID="{F46B0F69-DEA1-4796-BD19-D6DB12AFCEB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A657F-FA94-42DF-A664-2A3CEE270DE8}" type="pres">
      <dgm:prSet presAssocID="{F46B0F69-DEA1-4796-BD19-D6DB12AFCEBB}" presName="descendantText" presStyleLbl="alignAcc1" presStyleIdx="0" presStyleCnt="3" custLinFactNeighborX="0" custLinFactNeighborY="-2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2C0DB7-2A84-4ADE-8A3E-E2CF9F21119E}" type="pres">
      <dgm:prSet presAssocID="{FF5A7C26-1A55-433D-8953-8449E1D92AEC}" presName="sp" presStyleCnt="0"/>
      <dgm:spPr/>
    </dgm:pt>
    <dgm:pt modelId="{F9AE24A5-2AC5-47CF-806A-611791742AE0}" type="pres">
      <dgm:prSet presAssocID="{0691D18F-413C-45D9-92AC-A94679FB07BA}" presName="composite" presStyleCnt="0"/>
      <dgm:spPr/>
    </dgm:pt>
    <dgm:pt modelId="{3D9D8E0D-C246-4184-9A48-FCF53F1411AE}" type="pres">
      <dgm:prSet presAssocID="{0691D18F-413C-45D9-92AC-A94679FB07B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07CA3-5830-47F7-BC1D-DC70CDFBD98E}" type="pres">
      <dgm:prSet presAssocID="{0691D18F-413C-45D9-92AC-A94679FB07B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4B3FF-92D2-4A14-82AB-C740923B56C0}" type="pres">
      <dgm:prSet presAssocID="{90489F41-D01E-4A0B-AE31-1688EB3F1DFE}" presName="sp" presStyleCnt="0"/>
      <dgm:spPr/>
    </dgm:pt>
    <dgm:pt modelId="{E5BE2D89-7ABF-4F85-AE9B-B8B8A920810E}" type="pres">
      <dgm:prSet presAssocID="{9E14AE76-C893-419B-A438-14FEA9FA0007}" presName="composite" presStyleCnt="0"/>
      <dgm:spPr/>
    </dgm:pt>
    <dgm:pt modelId="{69E4489C-378A-4AEB-A3F3-2B970F43CA4A}" type="pres">
      <dgm:prSet presAssocID="{9E14AE76-C893-419B-A438-14FEA9FA000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7CC0F-B2FE-40DA-AFDA-6E7CD3209180}" type="pres">
      <dgm:prSet presAssocID="{9E14AE76-C893-419B-A438-14FEA9FA000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A97F27-82CA-4E42-80AB-838C39CF9D21}" srcId="{C950D9B2-5AAE-42BC-81E9-073F3BA500D5}" destId="{F46B0F69-DEA1-4796-BD19-D6DB12AFCEBB}" srcOrd="0" destOrd="0" parTransId="{EC5E322E-0F77-47E9-BF77-F9B704315272}" sibTransId="{FF5A7C26-1A55-433D-8953-8449E1D92AEC}"/>
    <dgm:cxn modelId="{7334BE94-E515-4440-AAB8-81A3EEB47C3C}" srcId="{9E14AE76-C893-419B-A438-14FEA9FA0007}" destId="{E67F03CA-3BBA-4ADD-93B6-28F04D4700B4}" srcOrd="1" destOrd="0" parTransId="{6C2EBE60-9FDB-4FFA-9629-43A0C3CBD6D8}" sibTransId="{BFE06006-EE13-4D75-9163-2155C4867D05}"/>
    <dgm:cxn modelId="{1032E731-F4A7-4EB1-9B1E-4F70D2341F66}" srcId="{9E14AE76-C893-419B-A438-14FEA9FA0007}" destId="{EE8C28B4-40F3-437C-8228-1EF42533C8EC}" srcOrd="0" destOrd="0" parTransId="{B8067F71-E4BC-4479-BA97-E202DDFFCD79}" sibTransId="{1C35B687-26E4-4E46-8DF3-1220487AA0EC}"/>
    <dgm:cxn modelId="{017331A5-D7CA-466B-B4D8-AE7D65DFDD8C}" srcId="{0691D18F-413C-45D9-92AC-A94679FB07BA}" destId="{10661E78-EECB-40DC-B12A-9D96F9400C27}" srcOrd="0" destOrd="0" parTransId="{98B7944A-216F-42DD-A7B7-1665D333953E}" sibTransId="{28DD74F4-9E01-47EA-A410-D49B926B5FBE}"/>
    <dgm:cxn modelId="{F20108EA-2A08-4B58-B24D-14A7669690A2}" srcId="{C950D9B2-5AAE-42BC-81E9-073F3BA500D5}" destId="{0691D18F-413C-45D9-92AC-A94679FB07BA}" srcOrd="1" destOrd="0" parTransId="{952B3DE4-866C-4F6E-8CF5-B5D37493385B}" sibTransId="{90489F41-D01E-4A0B-AE31-1688EB3F1DFE}"/>
    <dgm:cxn modelId="{2BF3B75A-96B8-4D47-8A04-9F1FE141C619}" srcId="{C950D9B2-5AAE-42BC-81E9-073F3BA500D5}" destId="{9E14AE76-C893-419B-A438-14FEA9FA0007}" srcOrd="2" destOrd="0" parTransId="{44C1EA80-4E41-494E-A0E1-0E0E7ABC9BC0}" sibTransId="{D79A2CA9-25E5-4697-B9AF-FE562A46CCEF}"/>
    <dgm:cxn modelId="{B370C813-5B3F-4127-99CA-1EBC5145FA05}" type="presOf" srcId="{EE8C28B4-40F3-437C-8228-1EF42533C8EC}" destId="{17C7CC0F-B2FE-40DA-AFDA-6E7CD3209180}" srcOrd="0" destOrd="0" presId="urn:microsoft.com/office/officeart/2005/8/layout/chevron2"/>
    <dgm:cxn modelId="{A9CBBE48-BABD-4F6B-B50E-2F7A9E65F739}" type="presOf" srcId="{C950D9B2-5AAE-42BC-81E9-073F3BA500D5}" destId="{2CE437BA-BEEC-4763-8110-375C7DA0DB27}" srcOrd="0" destOrd="0" presId="urn:microsoft.com/office/officeart/2005/8/layout/chevron2"/>
    <dgm:cxn modelId="{92A106A6-F44B-4E8A-B019-46526FD00027}" type="presOf" srcId="{10661E78-EECB-40DC-B12A-9D96F9400C27}" destId="{0A507CA3-5830-47F7-BC1D-DC70CDFBD98E}" srcOrd="0" destOrd="0" presId="urn:microsoft.com/office/officeart/2005/8/layout/chevron2"/>
    <dgm:cxn modelId="{51227DE0-4889-43A1-8643-C66713B37A88}" type="presOf" srcId="{0691D18F-413C-45D9-92AC-A94679FB07BA}" destId="{3D9D8E0D-C246-4184-9A48-FCF53F1411AE}" srcOrd="0" destOrd="0" presId="urn:microsoft.com/office/officeart/2005/8/layout/chevron2"/>
    <dgm:cxn modelId="{9EC92831-E065-4CB3-85F9-1E53CBAE7803}" srcId="{F46B0F69-DEA1-4796-BD19-D6DB12AFCEBB}" destId="{6578212B-F921-4B41-B6F9-3AE949B5DE71}" srcOrd="0" destOrd="0" parTransId="{53E449F7-E734-407A-8453-833A61338A42}" sibTransId="{34256BB7-8DCE-4E04-B380-53B0A92A70E7}"/>
    <dgm:cxn modelId="{40431FF8-CECD-483E-9CD4-F163AB5F01DD}" type="presOf" srcId="{F46B0F69-DEA1-4796-BD19-D6DB12AFCEBB}" destId="{1E4D19C3-8753-4727-A99A-045724CB9322}" srcOrd="0" destOrd="0" presId="urn:microsoft.com/office/officeart/2005/8/layout/chevron2"/>
    <dgm:cxn modelId="{32F009B4-04A0-4A75-BC37-2C13D6363A4C}" type="presOf" srcId="{6578212B-F921-4B41-B6F9-3AE949B5DE71}" destId="{EC4A657F-FA94-42DF-A664-2A3CEE270DE8}" srcOrd="0" destOrd="0" presId="urn:microsoft.com/office/officeart/2005/8/layout/chevron2"/>
    <dgm:cxn modelId="{DD625EE3-15C4-4BAE-B247-59CF072D1995}" type="presOf" srcId="{E67F03CA-3BBA-4ADD-93B6-28F04D4700B4}" destId="{17C7CC0F-B2FE-40DA-AFDA-6E7CD3209180}" srcOrd="0" destOrd="1" presId="urn:microsoft.com/office/officeart/2005/8/layout/chevron2"/>
    <dgm:cxn modelId="{DB2EE52C-ED83-4529-933D-AC03E1C2EDD9}" type="presOf" srcId="{9E14AE76-C893-419B-A438-14FEA9FA0007}" destId="{69E4489C-378A-4AEB-A3F3-2B970F43CA4A}" srcOrd="0" destOrd="0" presId="urn:microsoft.com/office/officeart/2005/8/layout/chevron2"/>
    <dgm:cxn modelId="{B63CFCC4-671D-4CE2-8940-0E70215472FF}" type="presParOf" srcId="{2CE437BA-BEEC-4763-8110-375C7DA0DB27}" destId="{B1197535-60DA-4876-9D73-80441EB8199C}" srcOrd="0" destOrd="0" presId="urn:microsoft.com/office/officeart/2005/8/layout/chevron2"/>
    <dgm:cxn modelId="{71B7600F-0101-44F0-AF6F-7765C644809C}" type="presParOf" srcId="{B1197535-60DA-4876-9D73-80441EB8199C}" destId="{1E4D19C3-8753-4727-A99A-045724CB9322}" srcOrd="0" destOrd="0" presId="urn:microsoft.com/office/officeart/2005/8/layout/chevron2"/>
    <dgm:cxn modelId="{28466B17-F8B7-458F-9AED-7A8E9F8E6E58}" type="presParOf" srcId="{B1197535-60DA-4876-9D73-80441EB8199C}" destId="{EC4A657F-FA94-42DF-A664-2A3CEE270DE8}" srcOrd="1" destOrd="0" presId="urn:microsoft.com/office/officeart/2005/8/layout/chevron2"/>
    <dgm:cxn modelId="{18C63D19-288F-427C-9DE9-5D7C7AACFB61}" type="presParOf" srcId="{2CE437BA-BEEC-4763-8110-375C7DA0DB27}" destId="{782C0DB7-2A84-4ADE-8A3E-E2CF9F21119E}" srcOrd="1" destOrd="0" presId="urn:microsoft.com/office/officeart/2005/8/layout/chevron2"/>
    <dgm:cxn modelId="{2EA4520D-EAE6-462B-9C8B-D6C82FB85317}" type="presParOf" srcId="{2CE437BA-BEEC-4763-8110-375C7DA0DB27}" destId="{F9AE24A5-2AC5-47CF-806A-611791742AE0}" srcOrd="2" destOrd="0" presId="urn:microsoft.com/office/officeart/2005/8/layout/chevron2"/>
    <dgm:cxn modelId="{D120BBA2-4208-406A-8487-29E249CEA197}" type="presParOf" srcId="{F9AE24A5-2AC5-47CF-806A-611791742AE0}" destId="{3D9D8E0D-C246-4184-9A48-FCF53F1411AE}" srcOrd="0" destOrd="0" presId="urn:microsoft.com/office/officeart/2005/8/layout/chevron2"/>
    <dgm:cxn modelId="{0881FB4D-5786-49F4-8009-454D8371F956}" type="presParOf" srcId="{F9AE24A5-2AC5-47CF-806A-611791742AE0}" destId="{0A507CA3-5830-47F7-BC1D-DC70CDFBD98E}" srcOrd="1" destOrd="0" presId="urn:microsoft.com/office/officeart/2005/8/layout/chevron2"/>
    <dgm:cxn modelId="{2D3618A8-7AE8-49ED-AA4C-CE84F51656A4}" type="presParOf" srcId="{2CE437BA-BEEC-4763-8110-375C7DA0DB27}" destId="{8B64B3FF-92D2-4A14-82AB-C740923B56C0}" srcOrd="3" destOrd="0" presId="urn:microsoft.com/office/officeart/2005/8/layout/chevron2"/>
    <dgm:cxn modelId="{90B9CE5D-9179-4D89-A6AB-DB501D501143}" type="presParOf" srcId="{2CE437BA-BEEC-4763-8110-375C7DA0DB27}" destId="{E5BE2D89-7ABF-4F85-AE9B-B8B8A920810E}" srcOrd="4" destOrd="0" presId="urn:microsoft.com/office/officeart/2005/8/layout/chevron2"/>
    <dgm:cxn modelId="{27457DDC-4066-48EB-89CE-2F453D10D4E6}" type="presParOf" srcId="{E5BE2D89-7ABF-4F85-AE9B-B8B8A920810E}" destId="{69E4489C-378A-4AEB-A3F3-2B970F43CA4A}" srcOrd="0" destOrd="0" presId="urn:microsoft.com/office/officeart/2005/8/layout/chevron2"/>
    <dgm:cxn modelId="{2421B1DB-3D00-40F7-B0D5-CFA54C59B165}" type="presParOf" srcId="{E5BE2D89-7ABF-4F85-AE9B-B8B8A920810E}" destId="{17C7CC0F-B2FE-40DA-AFDA-6E7CD320918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C93FFD-FBD8-40C2-B51D-B6AEA5F3E67C}" type="doc">
      <dgm:prSet loTypeId="urn:microsoft.com/office/officeart/2005/8/layout/target3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BEE39F-DC97-4420-811A-B0CDB0B6EF67}">
      <dgm:prSet phldrT="[Текст]"/>
      <dgm:spPr/>
      <dgm:t>
        <a:bodyPr/>
        <a:lstStyle/>
        <a:p>
          <a:r>
            <a:rPr kumimoji="0" lang="ru-RU" b="1" i="0" u="none" strike="noStrike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Научиться </a:t>
          </a:r>
          <a:endParaRPr lang="ru-RU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gm:t>
    </dgm:pt>
    <dgm:pt modelId="{FE34B391-510C-42EE-9410-F3C4E7CED368}" type="parTrans" cxnId="{628D9E3B-D352-4DEA-9FC8-0392C72FC9F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63946E73-F56E-4675-AEF8-439B6B7499B5}" type="sibTrans" cxnId="{628D9E3B-D352-4DEA-9FC8-0392C72FC9F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33F4525B-35D1-419C-A8D1-DA32F1076A38}">
      <dgm:prSet phldrT="[Текст]" custT="1"/>
      <dgm:spPr/>
      <dgm:t>
        <a:bodyPr/>
        <a:lstStyle/>
        <a:p>
          <a:r>
            <a:rPr kumimoji="0" lang="ru-RU" sz="4400" b="1" i="0" u="none" strike="noStrike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Воспитать </a:t>
          </a:r>
          <a:endParaRPr lang="ru-RU" sz="4400" b="1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gm:t>
    </dgm:pt>
    <dgm:pt modelId="{8A9DDCC0-0988-49E2-A84D-1EB1C06B6084}" type="parTrans" cxnId="{12191D88-FCC8-42A5-AC00-2CA1F14EF07A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ABF5C291-EB41-4830-9230-38A6DC411C90}" type="sibTrans" cxnId="{12191D88-FCC8-42A5-AC00-2CA1F14EF07A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B1C7C6FA-F725-45EE-B449-835576161D93}">
      <dgm:prSet phldrT="[Текст]" custT="1"/>
      <dgm:spPr/>
      <dgm:t>
        <a:bodyPr/>
        <a:lstStyle/>
        <a:p>
          <a:r>
            <a:rPr kumimoji="0" lang="ru-RU" sz="1800" b="1" i="0" u="none" strike="noStrike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в себе силу воли</a:t>
          </a:r>
          <a:endParaRPr lang="ru-RU" sz="1800" b="1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gm:t>
    </dgm:pt>
    <dgm:pt modelId="{5FAAB37D-59AF-42F9-937B-A27016F1C199}" type="parTrans" cxnId="{C557E673-6AA5-417D-BD2B-4DB4A1C00553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FF2E6C50-900F-48C6-8F13-EA442D9E45A1}" type="sibTrans" cxnId="{C557E673-6AA5-417D-BD2B-4DB4A1C00553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A51EF197-F47F-4B2B-A591-FD52A5FCEC9E}">
      <dgm:prSet phldrT="[Текст]" custT="1"/>
      <dgm:spPr/>
      <dgm:t>
        <a:bodyPr/>
        <a:lstStyle/>
        <a:p>
          <a:r>
            <a:rPr kumimoji="0" lang="ru-RU" sz="4400" b="1" i="0" u="none" strike="noStrike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Повысить</a:t>
          </a:r>
          <a:endParaRPr lang="ru-RU" sz="4400" b="1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gm:t>
    </dgm:pt>
    <dgm:pt modelId="{2C34757D-1846-4509-AC89-FB9066FC8EBD}" type="parTrans" cxnId="{D27258FA-DD43-45DF-8C2D-B144EAC2EEA7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5D352C8B-A5A0-4BF2-8246-73006DDE01E7}" type="sibTrans" cxnId="{D27258FA-DD43-45DF-8C2D-B144EAC2EEA7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5D1B821F-09BC-4F01-B2B8-31668F1A6C81}">
      <dgm:prSet phldrT="[Текст]" custT="1"/>
      <dgm:spPr/>
      <dgm:t>
        <a:bodyPr/>
        <a:lstStyle/>
        <a:p>
          <a:pPr rtl="0"/>
          <a:r>
            <a:rPr kumimoji="0" lang="ru-RU" sz="1600" b="1" i="0" u="none" strike="noStrike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свой имидж в глазах друзей и одноклассников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gm:t>
    </dgm:pt>
    <dgm:pt modelId="{1B9B5BFF-9926-4491-8E91-6F92EC20C043}" type="parTrans" cxnId="{DADE3893-ED8E-479A-A5E6-E2E23EE0F5E5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F25B9550-CCA6-4053-B882-D26B81E2E057}" type="sibTrans" cxnId="{DADE3893-ED8E-479A-A5E6-E2E23EE0F5E5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BC1FA2E7-683B-425A-B58C-C5E8B40023E8}">
      <dgm:prSet phldrT="[Текст]" custT="1"/>
      <dgm:spPr/>
      <dgm:t>
        <a:bodyPr/>
        <a:lstStyle/>
        <a:p>
          <a:pPr marL="285750" marR="0" lvl="0" indent="0" algn="l" defTabSz="12446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kumimoji="0" lang="ru-RU" sz="1600" b="1" i="0" u="none" strike="noStrike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помогать  людям, оказавшимся в беде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gm:t>
    </dgm:pt>
    <dgm:pt modelId="{77C57E53-A93B-4611-9933-3347C6B04EE3}" type="sibTrans" cxnId="{A61977CD-5402-48DB-811F-404B85A9D611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11409BEE-F557-4973-A6F6-E5FC08C488CF}" type="parTrans" cxnId="{A61977CD-5402-48DB-811F-404B85A9D611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F8707DE9-895F-41B7-A46B-F8342C2D3678}">
      <dgm:prSet phldrT="[Текст]" custT="1"/>
      <dgm:spPr/>
      <dgm:t>
        <a:bodyPr/>
        <a:lstStyle/>
        <a:p>
          <a:pPr marL="285750" marR="0" lvl="0" indent="0" algn="l" defTabSz="12446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kumimoji="0" lang="ru-RU" sz="1600" b="1" i="0" u="none" strike="noStrike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находить новых друзей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gm:t>
    </dgm:pt>
    <dgm:pt modelId="{1C0D3114-B0E7-4093-B702-7F42ADFDF164}" type="parTrans" cxnId="{632F7F41-E7CE-4A85-AF6E-2B81DD704F81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457BA2EB-304B-443F-BC27-D894C91B716D}" type="sibTrans" cxnId="{632F7F41-E7CE-4A85-AF6E-2B81DD704F81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FD9BCADA-B158-46F8-ADC5-3D1FF3B21799}">
      <dgm:prSet phldrT="[Текст]" custT="1"/>
      <dgm:spPr/>
      <dgm:t>
        <a:bodyPr/>
        <a:lstStyle/>
        <a:p>
          <a:r>
            <a:rPr kumimoji="0" lang="ru-RU" sz="1800" b="1" i="0" u="none" strike="noStrike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ответственность</a:t>
          </a:r>
          <a:endParaRPr lang="ru-RU" sz="1800" b="1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gm:t>
    </dgm:pt>
    <dgm:pt modelId="{8C36C619-8677-45DC-91E2-CDE7BF2EE806}" type="parTrans" cxnId="{BCEEBAF4-15F3-4A90-8255-8A92F6447C0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6A6026D7-19CA-4C34-AD77-442AAD1CC304}" type="sibTrans" cxnId="{BCEEBAF4-15F3-4A90-8255-8A92F6447C0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C217AE9D-8969-4CCA-B362-31075F552037}">
      <dgm:prSet phldrT="[Текст]" custT="1"/>
      <dgm:spPr/>
      <dgm:t>
        <a:bodyPr/>
        <a:lstStyle/>
        <a:p>
          <a:r>
            <a:rPr kumimoji="0" lang="ru-RU" sz="1800" b="1" i="0" u="none" strike="noStrike" cap="none" normalizeH="0" baseline="0" dirty="0" err="1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креативные</a:t>
          </a:r>
          <a:r>
            <a:rPr kumimoji="0" lang="ru-RU" sz="1800" b="1" i="0" u="none" strike="noStrike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 качества</a:t>
          </a:r>
          <a:endParaRPr lang="ru-RU" sz="1800" b="1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gm:t>
    </dgm:pt>
    <dgm:pt modelId="{12B57F1B-E9AB-49C0-B1F2-71617DB057E1}" type="parTrans" cxnId="{452F8C80-5A8B-4540-99B4-21EA33772DC1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FB8DF2DF-C820-4213-AE3E-2F9DFED16FFF}" type="sibTrans" cxnId="{452F8C80-5A8B-4540-99B4-21EA33772DC1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55012BA1-8662-4C81-8342-CB3BD5360C25}">
      <dgm:prSet phldrT="[Текст]" custT="1"/>
      <dgm:spPr/>
      <dgm:t>
        <a:bodyPr/>
        <a:lstStyle/>
        <a:p>
          <a:pPr rtl="0"/>
          <a:r>
            <a:rPr lang="ru-RU" sz="1600" b="1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возможность проявить себя  в социуме  и подготовить себя к будущей профессии</a:t>
          </a:r>
          <a:endParaRPr lang="ru-RU" sz="1600" b="1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gm:t>
    </dgm:pt>
    <dgm:pt modelId="{018AD310-AACD-46D6-B257-4B1A5C98D6BB}" type="parTrans" cxnId="{B3D422C3-0472-4014-A1E7-D6284528E725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13AC9DEC-B2D5-459B-85A7-9013141A1489}" type="sibTrans" cxnId="{B3D422C3-0472-4014-A1E7-D6284528E725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90E7EE5D-C4CC-43C5-9454-BA60C982BDD4}">
      <dgm:prSet phldrT="[Текст]" custT="1"/>
      <dgm:spPr/>
      <dgm:t>
        <a:bodyPr/>
        <a:lstStyle/>
        <a:p>
          <a:pPr marL="285750" marR="0" lvl="0" indent="0" algn="l" defTabSz="12446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kumimoji="0" lang="ru-RU" sz="1600" b="1" i="0" u="none" strike="noStrike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чему-то новому</a:t>
          </a:r>
          <a:endParaRPr kumimoji="0" lang="ru-RU" sz="1600" b="1" i="0" u="none" strike="noStrike" cap="none" normalizeH="0" baseline="0" dirty="0" smtClean="0">
            <a:ln/>
            <a:solidFill>
              <a:schemeClr val="accent2">
                <a:lumMod val="50000"/>
              </a:schemeClr>
            </a:solidFill>
            <a:effectLst/>
            <a:latin typeface="Calibri" pitchFamily="34" charset="0"/>
            <a:cs typeface="Calibri" pitchFamily="34" charset="0"/>
          </a:endParaRPr>
        </a:p>
        <a:p>
          <a:pPr marL="285750" indent="0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b="1" dirty="0">
            <a:latin typeface="Calibri" pitchFamily="34" charset="0"/>
            <a:cs typeface="Calibri" pitchFamily="34" charset="0"/>
          </a:endParaRPr>
        </a:p>
      </dgm:t>
    </dgm:pt>
    <dgm:pt modelId="{AFA1D252-EADA-4190-9047-3DAE4BACEB08}" type="parTrans" cxnId="{DF9D95BF-22FF-4199-89A3-960694EE00A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F006B074-428F-4433-BE24-5EAD8834B3FE}" type="sibTrans" cxnId="{DF9D95BF-22FF-4199-89A3-960694EE00A2}">
      <dgm:prSet/>
      <dgm:spPr/>
      <dgm:t>
        <a:bodyPr/>
        <a:lstStyle/>
        <a:p>
          <a:endParaRPr lang="ru-RU">
            <a:latin typeface="Calibri" pitchFamily="34" charset="0"/>
            <a:cs typeface="Calibri" pitchFamily="34" charset="0"/>
          </a:endParaRPr>
        </a:p>
      </dgm:t>
    </dgm:pt>
    <dgm:pt modelId="{0F59438E-5373-471D-BCE1-B4D4F995D7B1}" type="pres">
      <dgm:prSet presAssocID="{FBC93FFD-FBD8-40C2-B51D-B6AEA5F3E67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D17EBC-9338-4DF4-83C9-465C1D068B8F}" type="pres">
      <dgm:prSet presAssocID="{01BEE39F-DC97-4420-811A-B0CDB0B6EF67}" presName="circle1" presStyleLbl="node1" presStyleIdx="0" presStyleCnt="3" custLinFactNeighborX="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BAD1092-A674-49AB-9F74-3A9E2F5693E3}" type="pres">
      <dgm:prSet presAssocID="{01BEE39F-DC97-4420-811A-B0CDB0B6EF67}" presName="space" presStyleCnt="0"/>
      <dgm:spPr/>
    </dgm:pt>
    <dgm:pt modelId="{81B7A7B2-9510-4224-884A-A4B997D385B7}" type="pres">
      <dgm:prSet presAssocID="{01BEE39F-DC97-4420-811A-B0CDB0B6EF67}" presName="rect1" presStyleLbl="alignAcc1" presStyleIdx="0" presStyleCnt="3"/>
      <dgm:spPr/>
      <dgm:t>
        <a:bodyPr/>
        <a:lstStyle/>
        <a:p>
          <a:endParaRPr lang="ru-RU"/>
        </a:p>
      </dgm:t>
    </dgm:pt>
    <dgm:pt modelId="{6953A13A-A8D5-4CA0-90CE-1B2109343D44}" type="pres">
      <dgm:prSet presAssocID="{33F4525B-35D1-419C-A8D1-DA32F1076A38}" presName="vertSpace2" presStyleLbl="node1" presStyleIdx="0" presStyleCnt="3"/>
      <dgm:spPr/>
    </dgm:pt>
    <dgm:pt modelId="{5ADEA2E9-1502-4E80-92CE-C5DCBAF72316}" type="pres">
      <dgm:prSet presAssocID="{33F4525B-35D1-419C-A8D1-DA32F1076A38}" presName="circle2" presStyleLbl="nod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4962359-5EE7-4ED7-A518-F9307B15D3CA}" type="pres">
      <dgm:prSet presAssocID="{33F4525B-35D1-419C-A8D1-DA32F1076A38}" presName="rect2" presStyleLbl="alignAcc1" presStyleIdx="1" presStyleCnt="3"/>
      <dgm:spPr/>
      <dgm:t>
        <a:bodyPr/>
        <a:lstStyle/>
        <a:p>
          <a:endParaRPr lang="ru-RU"/>
        </a:p>
      </dgm:t>
    </dgm:pt>
    <dgm:pt modelId="{D274FF9E-4253-4D2C-9BE1-B43687D58483}" type="pres">
      <dgm:prSet presAssocID="{A51EF197-F47F-4B2B-A591-FD52A5FCEC9E}" presName="vertSpace3" presStyleLbl="node1" presStyleIdx="1" presStyleCnt="3"/>
      <dgm:spPr/>
    </dgm:pt>
    <dgm:pt modelId="{19BC2C73-8A25-4BE1-952D-EBE2BF806544}" type="pres">
      <dgm:prSet presAssocID="{A51EF197-F47F-4B2B-A591-FD52A5FCEC9E}" presName="circle3" presStyleLbl="nod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FC9BFD6-D68F-4360-B2FE-DB5990B13E1D}" type="pres">
      <dgm:prSet presAssocID="{A51EF197-F47F-4B2B-A591-FD52A5FCEC9E}" presName="rect3" presStyleLbl="alignAcc1" presStyleIdx="2" presStyleCnt="3" custLinFactNeighborY="1019"/>
      <dgm:spPr/>
      <dgm:t>
        <a:bodyPr/>
        <a:lstStyle/>
        <a:p>
          <a:endParaRPr lang="ru-RU"/>
        </a:p>
      </dgm:t>
    </dgm:pt>
    <dgm:pt modelId="{C022C106-C76F-4D38-BFFA-857A0169C8A8}" type="pres">
      <dgm:prSet presAssocID="{01BEE39F-DC97-4420-811A-B0CDB0B6EF67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3BDCE-EAAE-4651-93AB-7136CECC9F0A}" type="pres">
      <dgm:prSet presAssocID="{01BEE39F-DC97-4420-811A-B0CDB0B6EF67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36D0A3-3FE5-468B-853B-C4789C4A9171}" type="pres">
      <dgm:prSet presAssocID="{33F4525B-35D1-419C-A8D1-DA32F1076A38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8C5F1-9C86-4397-91B2-46EA01D19D58}" type="pres">
      <dgm:prSet presAssocID="{33F4525B-35D1-419C-A8D1-DA32F1076A38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84AC2-AC5A-46E0-839C-9F9A6C799929}" type="pres">
      <dgm:prSet presAssocID="{A51EF197-F47F-4B2B-A591-FD52A5FCEC9E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DF679D-D358-4325-9274-1227490D2697}" type="pres">
      <dgm:prSet presAssocID="{A51EF197-F47F-4B2B-A591-FD52A5FCEC9E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75182C-0A89-448C-8397-EBFB5C7D60A8}" type="presOf" srcId="{33F4525B-35D1-419C-A8D1-DA32F1076A38}" destId="{04962359-5EE7-4ED7-A518-F9307B15D3CA}" srcOrd="0" destOrd="0" presId="urn:microsoft.com/office/officeart/2005/8/layout/target3"/>
    <dgm:cxn modelId="{D27258FA-DD43-45DF-8C2D-B144EAC2EEA7}" srcId="{FBC93FFD-FBD8-40C2-B51D-B6AEA5F3E67C}" destId="{A51EF197-F47F-4B2B-A591-FD52A5FCEC9E}" srcOrd="2" destOrd="0" parTransId="{2C34757D-1846-4509-AC89-FB9066FC8EBD}" sibTransId="{5D352C8B-A5A0-4BF2-8246-73006DDE01E7}"/>
    <dgm:cxn modelId="{86F9D81C-AA0C-4D4F-BE0D-9371233F347D}" type="presOf" srcId="{5D1B821F-09BC-4F01-B2B8-31668F1A6C81}" destId="{A1DF679D-D358-4325-9274-1227490D2697}" srcOrd="0" destOrd="0" presId="urn:microsoft.com/office/officeart/2005/8/layout/target3"/>
    <dgm:cxn modelId="{ADA07867-429C-4EDF-88D3-87F7D570BEE9}" type="presOf" srcId="{C217AE9D-8969-4CCA-B362-31075F552037}" destId="{1208C5F1-9C86-4397-91B2-46EA01D19D58}" srcOrd="0" destOrd="2" presId="urn:microsoft.com/office/officeart/2005/8/layout/target3"/>
    <dgm:cxn modelId="{43767FFE-EA58-4D70-B158-A7DE6C753FDA}" type="presOf" srcId="{B1C7C6FA-F725-45EE-B449-835576161D93}" destId="{1208C5F1-9C86-4397-91B2-46EA01D19D58}" srcOrd="0" destOrd="0" presId="urn:microsoft.com/office/officeart/2005/8/layout/target3"/>
    <dgm:cxn modelId="{12191D88-FCC8-42A5-AC00-2CA1F14EF07A}" srcId="{FBC93FFD-FBD8-40C2-B51D-B6AEA5F3E67C}" destId="{33F4525B-35D1-419C-A8D1-DA32F1076A38}" srcOrd="1" destOrd="0" parTransId="{8A9DDCC0-0988-49E2-A84D-1EB1C06B6084}" sibTransId="{ABF5C291-EB41-4830-9230-38A6DC411C90}"/>
    <dgm:cxn modelId="{EB4FB20C-7111-4A85-9347-5F6355C23CBD}" type="presOf" srcId="{01BEE39F-DC97-4420-811A-B0CDB0B6EF67}" destId="{C022C106-C76F-4D38-BFFA-857A0169C8A8}" srcOrd="1" destOrd="0" presId="urn:microsoft.com/office/officeart/2005/8/layout/target3"/>
    <dgm:cxn modelId="{DADE3893-ED8E-479A-A5E6-E2E23EE0F5E5}" srcId="{A51EF197-F47F-4B2B-A591-FD52A5FCEC9E}" destId="{5D1B821F-09BC-4F01-B2B8-31668F1A6C81}" srcOrd="0" destOrd="0" parTransId="{1B9B5BFF-9926-4491-8E91-6F92EC20C043}" sibTransId="{F25B9550-CCA6-4053-B882-D26B81E2E057}"/>
    <dgm:cxn modelId="{B3D422C3-0472-4014-A1E7-D6284528E725}" srcId="{A51EF197-F47F-4B2B-A591-FD52A5FCEC9E}" destId="{55012BA1-8662-4C81-8342-CB3BD5360C25}" srcOrd="1" destOrd="0" parTransId="{018AD310-AACD-46D6-B257-4B1A5C98D6BB}" sibTransId="{13AC9DEC-B2D5-459B-85A7-9013141A1489}"/>
    <dgm:cxn modelId="{C557E673-6AA5-417D-BD2B-4DB4A1C00553}" srcId="{33F4525B-35D1-419C-A8D1-DA32F1076A38}" destId="{B1C7C6FA-F725-45EE-B449-835576161D93}" srcOrd="0" destOrd="0" parTransId="{5FAAB37D-59AF-42F9-937B-A27016F1C199}" sibTransId="{FF2E6C50-900F-48C6-8F13-EA442D9E45A1}"/>
    <dgm:cxn modelId="{628D9E3B-D352-4DEA-9FC8-0392C72FC9F2}" srcId="{FBC93FFD-FBD8-40C2-B51D-B6AEA5F3E67C}" destId="{01BEE39F-DC97-4420-811A-B0CDB0B6EF67}" srcOrd="0" destOrd="0" parTransId="{FE34B391-510C-42EE-9410-F3C4E7CED368}" sibTransId="{63946E73-F56E-4675-AEF8-439B6B7499B5}"/>
    <dgm:cxn modelId="{6FE2211D-471E-4E39-831E-4B20273B21EB}" type="presOf" srcId="{FD9BCADA-B158-46F8-ADC5-3D1FF3B21799}" destId="{1208C5F1-9C86-4397-91B2-46EA01D19D58}" srcOrd="0" destOrd="1" presId="urn:microsoft.com/office/officeart/2005/8/layout/target3"/>
    <dgm:cxn modelId="{3259BD6E-9510-4429-AD94-2EAA75CBCF6A}" type="presOf" srcId="{33F4525B-35D1-419C-A8D1-DA32F1076A38}" destId="{3736D0A3-3FE5-468B-853B-C4789C4A9171}" srcOrd="1" destOrd="0" presId="urn:microsoft.com/office/officeart/2005/8/layout/target3"/>
    <dgm:cxn modelId="{A61977CD-5402-48DB-811F-404B85A9D611}" srcId="{01BEE39F-DC97-4420-811A-B0CDB0B6EF67}" destId="{BC1FA2E7-683B-425A-B58C-C5E8B40023E8}" srcOrd="0" destOrd="0" parTransId="{11409BEE-F557-4973-A6F6-E5FC08C488CF}" sibTransId="{77C57E53-A93B-4611-9933-3347C6B04EE3}"/>
    <dgm:cxn modelId="{C571ABEF-90F9-425C-ADF2-7501B75FD2C2}" type="presOf" srcId="{A51EF197-F47F-4B2B-A591-FD52A5FCEC9E}" destId="{CFC9BFD6-D68F-4360-B2FE-DB5990B13E1D}" srcOrd="0" destOrd="0" presId="urn:microsoft.com/office/officeart/2005/8/layout/target3"/>
    <dgm:cxn modelId="{EF324D77-9BCA-4EDC-B630-72A64DAF8452}" type="presOf" srcId="{01BEE39F-DC97-4420-811A-B0CDB0B6EF67}" destId="{81B7A7B2-9510-4224-884A-A4B997D385B7}" srcOrd="0" destOrd="0" presId="urn:microsoft.com/office/officeart/2005/8/layout/target3"/>
    <dgm:cxn modelId="{632F7F41-E7CE-4A85-AF6E-2B81DD704F81}" srcId="{01BEE39F-DC97-4420-811A-B0CDB0B6EF67}" destId="{F8707DE9-895F-41B7-A46B-F8342C2D3678}" srcOrd="1" destOrd="0" parTransId="{1C0D3114-B0E7-4093-B702-7F42ADFDF164}" sibTransId="{457BA2EB-304B-443F-BC27-D894C91B716D}"/>
    <dgm:cxn modelId="{BCEEBAF4-15F3-4A90-8255-8A92F6447C02}" srcId="{33F4525B-35D1-419C-A8D1-DA32F1076A38}" destId="{FD9BCADA-B158-46F8-ADC5-3D1FF3B21799}" srcOrd="1" destOrd="0" parTransId="{8C36C619-8677-45DC-91E2-CDE7BF2EE806}" sibTransId="{6A6026D7-19CA-4C34-AD77-442AAD1CC304}"/>
    <dgm:cxn modelId="{DF9D95BF-22FF-4199-89A3-960694EE00A2}" srcId="{01BEE39F-DC97-4420-811A-B0CDB0B6EF67}" destId="{90E7EE5D-C4CC-43C5-9454-BA60C982BDD4}" srcOrd="2" destOrd="0" parTransId="{AFA1D252-EADA-4190-9047-3DAE4BACEB08}" sibTransId="{F006B074-428F-4433-BE24-5EAD8834B3FE}"/>
    <dgm:cxn modelId="{173EE268-5B0C-4601-A08A-C0A0E915AB58}" type="presOf" srcId="{BC1FA2E7-683B-425A-B58C-C5E8B40023E8}" destId="{7763BDCE-EAAE-4651-93AB-7136CECC9F0A}" srcOrd="0" destOrd="0" presId="urn:microsoft.com/office/officeart/2005/8/layout/target3"/>
    <dgm:cxn modelId="{36CA2CAF-5DE3-4C4D-8A4F-F5C38E1440D5}" type="presOf" srcId="{F8707DE9-895F-41B7-A46B-F8342C2D3678}" destId="{7763BDCE-EAAE-4651-93AB-7136CECC9F0A}" srcOrd="0" destOrd="1" presId="urn:microsoft.com/office/officeart/2005/8/layout/target3"/>
    <dgm:cxn modelId="{6077D5EF-6ACA-47CF-A756-13D43ABB7525}" type="presOf" srcId="{55012BA1-8662-4C81-8342-CB3BD5360C25}" destId="{A1DF679D-D358-4325-9274-1227490D2697}" srcOrd="0" destOrd="1" presId="urn:microsoft.com/office/officeart/2005/8/layout/target3"/>
    <dgm:cxn modelId="{00036D35-3F36-489F-8044-EEBC72F7C858}" type="presOf" srcId="{FBC93FFD-FBD8-40C2-B51D-B6AEA5F3E67C}" destId="{0F59438E-5373-471D-BCE1-B4D4F995D7B1}" srcOrd="0" destOrd="0" presId="urn:microsoft.com/office/officeart/2005/8/layout/target3"/>
    <dgm:cxn modelId="{2FE11209-5594-4AA1-94D2-B0481E49356B}" type="presOf" srcId="{A51EF197-F47F-4B2B-A591-FD52A5FCEC9E}" destId="{85B84AC2-AC5A-46E0-839C-9F9A6C799929}" srcOrd="1" destOrd="0" presId="urn:microsoft.com/office/officeart/2005/8/layout/target3"/>
    <dgm:cxn modelId="{452F8C80-5A8B-4540-99B4-21EA33772DC1}" srcId="{33F4525B-35D1-419C-A8D1-DA32F1076A38}" destId="{C217AE9D-8969-4CCA-B362-31075F552037}" srcOrd="2" destOrd="0" parTransId="{12B57F1B-E9AB-49C0-B1F2-71617DB057E1}" sibTransId="{FB8DF2DF-C820-4213-AE3E-2F9DFED16FFF}"/>
    <dgm:cxn modelId="{7D901621-F0AE-4BB3-9118-6533ECB85A5B}" type="presOf" srcId="{90E7EE5D-C4CC-43C5-9454-BA60C982BDD4}" destId="{7763BDCE-EAAE-4651-93AB-7136CECC9F0A}" srcOrd="0" destOrd="2" presId="urn:microsoft.com/office/officeart/2005/8/layout/target3"/>
    <dgm:cxn modelId="{485CFD35-4983-46C9-AC4A-651210CE5958}" type="presParOf" srcId="{0F59438E-5373-471D-BCE1-B4D4F995D7B1}" destId="{C9D17EBC-9338-4DF4-83C9-465C1D068B8F}" srcOrd="0" destOrd="0" presId="urn:microsoft.com/office/officeart/2005/8/layout/target3"/>
    <dgm:cxn modelId="{05126B62-9561-4315-BC62-BA16F31A61CC}" type="presParOf" srcId="{0F59438E-5373-471D-BCE1-B4D4F995D7B1}" destId="{3BAD1092-A674-49AB-9F74-3A9E2F5693E3}" srcOrd="1" destOrd="0" presId="urn:microsoft.com/office/officeart/2005/8/layout/target3"/>
    <dgm:cxn modelId="{C96D63EB-B80B-4125-A9B1-D3E1CB0B2703}" type="presParOf" srcId="{0F59438E-5373-471D-BCE1-B4D4F995D7B1}" destId="{81B7A7B2-9510-4224-884A-A4B997D385B7}" srcOrd="2" destOrd="0" presId="urn:microsoft.com/office/officeart/2005/8/layout/target3"/>
    <dgm:cxn modelId="{2E02CE1E-94CB-45E4-9476-61C41A615011}" type="presParOf" srcId="{0F59438E-5373-471D-BCE1-B4D4F995D7B1}" destId="{6953A13A-A8D5-4CA0-90CE-1B2109343D44}" srcOrd="3" destOrd="0" presId="urn:microsoft.com/office/officeart/2005/8/layout/target3"/>
    <dgm:cxn modelId="{006D780C-F5C7-4722-90D7-23B0DA7C627E}" type="presParOf" srcId="{0F59438E-5373-471D-BCE1-B4D4F995D7B1}" destId="{5ADEA2E9-1502-4E80-92CE-C5DCBAF72316}" srcOrd="4" destOrd="0" presId="urn:microsoft.com/office/officeart/2005/8/layout/target3"/>
    <dgm:cxn modelId="{03BD8C0E-5C19-43E7-813C-F4E4F56E89E1}" type="presParOf" srcId="{0F59438E-5373-471D-BCE1-B4D4F995D7B1}" destId="{04962359-5EE7-4ED7-A518-F9307B15D3CA}" srcOrd="5" destOrd="0" presId="urn:microsoft.com/office/officeart/2005/8/layout/target3"/>
    <dgm:cxn modelId="{FD773563-E121-4D11-ADE2-1849BFE9BE36}" type="presParOf" srcId="{0F59438E-5373-471D-BCE1-B4D4F995D7B1}" destId="{D274FF9E-4253-4D2C-9BE1-B43687D58483}" srcOrd="6" destOrd="0" presId="urn:microsoft.com/office/officeart/2005/8/layout/target3"/>
    <dgm:cxn modelId="{5403B384-BDDB-4555-A58C-1A54A86FCA54}" type="presParOf" srcId="{0F59438E-5373-471D-BCE1-B4D4F995D7B1}" destId="{19BC2C73-8A25-4BE1-952D-EBE2BF806544}" srcOrd="7" destOrd="0" presId="urn:microsoft.com/office/officeart/2005/8/layout/target3"/>
    <dgm:cxn modelId="{8B375652-C0AB-43AB-B3A1-CFAADC50DCD3}" type="presParOf" srcId="{0F59438E-5373-471D-BCE1-B4D4F995D7B1}" destId="{CFC9BFD6-D68F-4360-B2FE-DB5990B13E1D}" srcOrd="8" destOrd="0" presId="urn:microsoft.com/office/officeart/2005/8/layout/target3"/>
    <dgm:cxn modelId="{61DB3207-A5C9-40A4-96E7-8A40CEB0630D}" type="presParOf" srcId="{0F59438E-5373-471D-BCE1-B4D4F995D7B1}" destId="{C022C106-C76F-4D38-BFFA-857A0169C8A8}" srcOrd="9" destOrd="0" presId="urn:microsoft.com/office/officeart/2005/8/layout/target3"/>
    <dgm:cxn modelId="{4471FE2B-246E-44DE-9DDE-F16D845E321E}" type="presParOf" srcId="{0F59438E-5373-471D-BCE1-B4D4F995D7B1}" destId="{7763BDCE-EAAE-4651-93AB-7136CECC9F0A}" srcOrd="10" destOrd="0" presId="urn:microsoft.com/office/officeart/2005/8/layout/target3"/>
    <dgm:cxn modelId="{B779358E-EAED-4972-9374-3ECDF2043DDE}" type="presParOf" srcId="{0F59438E-5373-471D-BCE1-B4D4F995D7B1}" destId="{3736D0A3-3FE5-468B-853B-C4789C4A9171}" srcOrd="11" destOrd="0" presId="urn:microsoft.com/office/officeart/2005/8/layout/target3"/>
    <dgm:cxn modelId="{179F4184-0464-43B9-AD90-648350BE14D1}" type="presParOf" srcId="{0F59438E-5373-471D-BCE1-B4D4F995D7B1}" destId="{1208C5F1-9C86-4397-91B2-46EA01D19D58}" srcOrd="12" destOrd="0" presId="urn:microsoft.com/office/officeart/2005/8/layout/target3"/>
    <dgm:cxn modelId="{33063DDD-897A-48C5-8AA4-7FAFD1A0D2A7}" type="presParOf" srcId="{0F59438E-5373-471D-BCE1-B4D4F995D7B1}" destId="{85B84AC2-AC5A-46E0-839C-9F9A6C799929}" srcOrd="13" destOrd="0" presId="urn:microsoft.com/office/officeart/2005/8/layout/target3"/>
    <dgm:cxn modelId="{F8D8CAF7-FF5A-4650-AFC1-79EAF03CA372}" type="presParOf" srcId="{0F59438E-5373-471D-BCE1-B4D4F995D7B1}" destId="{A1DF679D-D358-4325-9274-1227490D2697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E7D62C-36EF-4919-8E6E-B8EC72366EB9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F897E4-D9D4-4293-BAC4-38AD6B41E435}">
      <dgm:prSet/>
      <dgm:spPr>
        <a:solidFill>
          <a:srgbClr val="F59F49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ru-RU" b="0" dirty="0" smtClean="0">
              <a:latin typeface="Calibri" pitchFamily="34" charset="0"/>
              <a:cs typeface="Calibri" pitchFamily="34" charset="0"/>
            </a:rPr>
            <a:t>Метод   </a:t>
          </a:r>
          <a:r>
            <a:rPr lang="ru-RU" b="1" dirty="0" smtClean="0">
              <a:latin typeface="Calibri" pitchFamily="34" charset="0"/>
              <a:cs typeface="Calibri" pitchFamily="34" charset="0"/>
            </a:rPr>
            <a:t>                                                      «Без  обвинений»</a:t>
          </a:r>
          <a:endParaRPr lang="ru-RU" dirty="0">
            <a:latin typeface="Calibri" pitchFamily="34" charset="0"/>
            <a:cs typeface="Calibri" pitchFamily="34" charset="0"/>
          </a:endParaRPr>
        </a:p>
      </dgm:t>
    </dgm:pt>
    <dgm:pt modelId="{818BD557-7896-45DA-8FC1-D44233288854}" type="parTrans" cxnId="{CD1C2BDC-4517-44DB-9194-55F2E7B04E2E}">
      <dgm:prSet/>
      <dgm:spPr/>
      <dgm:t>
        <a:bodyPr/>
        <a:lstStyle/>
        <a:p>
          <a:endParaRPr lang="ru-RU"/>
        </a:p>
      </dgm:t>
    </dgm:pt>
    <dgm:pt modelId="{04FC83B3-A732-41D3-9F70-B059CFCD7982}" type="sibTrans" cxnId="{CD1C2BDC-4517-44DB-9194-55F2E7B04E2E}">
      <dgm:prSet/>
      <dgm:spPr/>
      <dgm:t>
        <a:bodyPr/>
        <a:lstStyle/>
        <a:p>
          <a:endParaRPr lang="ru-RU"/>
        </a:p>
      </dgm:t>
    </dgm:pt>
    <dgm:pt modelId="{DCB9CC31-2F5E-43F4-9AA3-5203ECBFF63C}">
      <dgm:prSet phldrT="[Текст]"/>
      <dgm:spPr>
        <a:solidFill>
          <a:srgbClr val="C37309"/>
        </a:solidFill>
      </dgm:spPr>
      <dgm:t>
        <a:bodyPr/>
        <a:lstStyle/>
        <a:p>
          <a:r>
            <a:rPr lang="ru-RU" b="1" dirty="0" err="1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Антибуллинговая</a:t>
          </a:r>
          <a:r>
            <a:rPr lang="ru-RU" b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 методика для учителя или школьного психолога — самое эффективное на сегодня средство прекращения начавшегося </a:t>
          </a:r>
          <a:r>
            <a:rPr lang="ru-RU" b="1" dirty="0" err="1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буллинга</a:t>
          </a:r>
          <a:r>
            <a:rPr lang="ru-RU" b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.</a:t>
          </a:r>
          <a:endParaRPr lang="ru-RU" b="1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gm:t>
    </dgm:pt>
    <dgm:pt modelId="{D910E476-3128-4CAA-A4CF-2AE705CF51D2}" type="parTrans" cxnId="{E1746EE3-B0E4-49AE-87E6-FA1D5DD3F19A}">
      <dgm:prSet/>
      <dgm:spPr/>
      <dgm:t>
        <a:bodyPr/>
        <a:lstStyle/>
        <a:p>
          <a:endParaRPr lang="ru-RU"/>
        </a:p>
      </dgm:t>
    </dgm:pt>
    <dgm:pt modelId="{65F71171-3E20-4F1A-8783-288194274225}" type="sibTrans" cxnId="{E1746EE3-B0E4-49AE-87E6-FA1D5DD3F19A}">
      <dgm:prSet/>
      <dgm:spPr/>
      <dgm:t>
        <a:bodyPr/>
        <a:lstStyle/>
        <a:p>
          <a:endParaRPr lang="ru-RU"/>
        </a:p>
      </dgm:t>
    </dgm:pt>
    <dgm:pt modelId="{B68608D8-CC5F-4CCA-9772-52647BA7A2F9}">
      <dgm:prSet phldrT="[Текст]"/>
      <dgm:spPr>
        <a:solidFill>
          <a:srgbClr val="F59F49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ru-RU" dirty="0" smtClean="0">
              <a:latin typeface="Calibri" pitchFamily="34" charset="0"/>
              <a:cs typeface="Calibri" pitchFamily="34" charset="0"/>
            </a:rPr>
            <a:t>Метод «</a:t>
          </a:r>
          <a:r>
            <a:rPr lang="ru-RU" b="1" dirty="0" smtClean="0">
              <a:latin typeface="Calibri" pitchFamily="34" charset="0"/>
              <a:cs typeface="Calibri" pitchFamily="34" charset="0"/>
            </a:rPr>
            <a:t>Ступенчатое колесо»</a:t>
          </a:r>
          <a:endParaRPr lang="ru-RU" b="1" dirty="0">
            <a:latin typeface="Calibri" pitchFamily="34" charset="0"/>
            <a:cs typeface="Calibri" pitchFamily="34" charset="0"/>
          </a:endParaRPr>
        </a:p>
      </dgm:t>
    </dgm:pt>
    <dgm:pt modelId="{5ECE769D-629F-4164-A2B7-F8ED326F3B3C}" type="parTrans" cxnId="{06BC8E19-081D-4ADC-B0B7-6879EC058D9A}">
      <dgm:prSet/>
      <dgm:spPr/>
      <dgm:t>
        <a:bodyPr/>
        <a:lstStyle/>
        <a:p>
          <a:endParaRPr lang="ru-RU"/>
        </a:p>
      </dgm:t>
    </dgm:pt>
    <dgm:pt modelId="{B825E073-FB21-40E7-9F59-0F2895AC592F}" type="sibTrans" cxnId="{06BC8E19-081D-4ADC-B0B7-6879EC058D9A}">
      <dgm:prSet/>
      <dgm:spPr/>
      <dgm:t>
        <a:bodyPr/>
        <a:lstStyle/>
        <a:p>
          <a:endParaRPr lang="ru-RU"/>
        </a:p>
      </dgm:t>
    </dgm:pt>
    <dgm:pt modelId="{2735B1F1-CD62-451B-A66D-A3F4BECF1AA3}">
      <dgm:prSet phldrT="[Текст]"/>
      <dgm:spPr>
        <a:solidFill>
          <a:srgbClr val="C37309"/>
        </a:solidFill>
      </dgm:spPr>
      <dgm:t>
        <a:bodyPr/>
        <a:lstStyle/>
        <a:p>
          <a:r>
            <a:rPr lang="ru-RU" b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 Методика предполагает провести сбор данных о проявлениях </a:t>
          </a:r>
          <a:r>
            <a:rPr lang="ru-RU" b="1" dirty="0" err="1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буллинга</a:t>
          </a:r>
          <a:endParaRPr lang="ru-RU" b="1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gm:t>
    </dgm:pt>
    <dgm:pt modelId="{D7A137C8-E40E-48D1-B0FB-0A2DB3BDF887}" type="parTrans" cxnId="{6DAA6FA4-06FD-4383-BFE4-DB1F716D43F3}">
      <dgm:prSet/>
      <dgm:spPr/>
      <dgm:t>
        <a:bodyPr/>
        <a:lstStyle/>
        <a:p>
          <a:endParaRPr lang="ru-RU"/>
        </a:p>
      </dgm:t>
    </dgm:pt>
    <dgm:pt modelId="{803CD8EC-A68D-48DE-9E79-613B81FFCB81}" type="sibTrans" cxnId="{6DAA6FA4-06FD-4383-BFE4-DB1F716D43F3}">
      <dgm:prSet/>
      <dgm:spPr/>
      <dgm:t>
        <a:bodyPr/>
        <a:lstStyle/>
        <a:p>
          <a:endParaRPr lang="ru-RU"/>
        </a:p>
      </dgm:t>
    </dgm:pt>
    <dgm:pt modelId="{F63A99E2-CC3A-465C-9B21-E3C589138AB5}">
      <dgm:prSet phldrT="[Текст]"/>
      <dgm:spPr>
        <a:solidFill>
          <a:srgbClr val="C37309"/>
        </a:solidFill>
      </dgm:spPr>
      <dgm:t>
        <a:bodyPr/>
        <a:lstStyle/>
        <a:p>
          <a:r>
            <a:rPr lang="ru-RU" b="1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 Создать группу из пяти-шести человек взрослых педагогов, которые будут работать в команде</a:t>
          </a:r>
          <a:endParaRPr lang="ru-RU" b="1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gm:t>
    </dgm:pt>
    <dgm:pt modelId="{77E967D7-3A6C-48C4-BBA0-1F8521324B47}" type="parTrans" cxnId="{30E8F470-CACB-4712-BD8F-4C92A90370E1}">
      <dgm:prSet/>
      <dgm:spPr/>
      <dgm:t>
        <a:bodyPr/>
        <a:lstStyle/>
        <a:p>
          <a:endParaRPr lang="ru-RU"/>
        </a:p>
      </dgm:t>
    </dgm:pt>
    <dgm:pt modelId="{BAC40175-3A4B-4797-BC76-9921D38A28B2}" type="sibTrans" cxnId="{30E8F470-CACB-4712-BD8F-4C92A90370E1}">
      <dgm:prSet/>
      <dgm:spPr/>
      <dgm:t>
        <a:bodyPr/>
        <a:lstStyle/>
        <a:p>
          <a:endParaRPr lang="ru-RU"/>
        </a:p>
      </dgm:t>
    </dgm:pt>
    <dgm:pt modelId="{D47412DA-0DC2-4EF2-BFF7-38D5E2961725}" type="pres">
      <dgm:prSet presAssocID="{81E7D62C-36EF-4919-8E6E-B8EC72366EB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D2E4CCC-A41F-4E98-ABCF-6B0F525B13E4}" type="pres">
      <dgm:prSet presAssocID="{BAF897E4-D9D4-4293-BAC4-38AD6B41E435}" presName="linNode" presStyleCnt="0"/>
      <dgm:spPr/>
    </dgm:pt>
    <dgm:pt modelId="{4F8D2B51-8544-4E3A-9F65-110065B2689E}" type="pres">
      <dgm:prSet presAssocID="{BAF897E4-D9D4-4293-BAC4-38AD6B41E435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BBAFF-F1E2-4A1C-A74E-C4DC28EDFBA4}" type="pres">
      <dgm:prSet presAssocID="{BAF897E4-D9D4-4293-BAC4-38AD6B41E43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9C5785-4FB3-449C-9C5F-E57DE8BA6FF8}" type="pres">
      <dgm:prSet presAssocID="{04FC83B3-A732-41D3-9F70-B059CFCD7982}" presName="spacing" presStyleCnt="0"/>
      <dgm:spPr/>
    </dgm:pt>
    <dgm:pt modelId="{047E0F7E-68BA-4E78-AA9A-B06F2A5911FB}" type="pres">
      <dgm:prSet presAssocID="{B68608D8-CC5F-4CCA-9772-52647BA7A2F9}" presName="linNode" presStyleCnt="0"/>
      <dgm:spPr/>
    </dgm:pt>
    <dgm:pt modelId="{7BF85729-1240-4602-9A7A-8A1536FCC2AD}" type="pres">
      <dgm:prSet presAssocID="{B68608D8-CC5F-4CCA-9772-52647BA7A2F9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29A3F-B7A9-45BE-9DD8-DD530A9286A3}" type="pres">
      <dgm:prSet presAssocID="{B68608D8-CC5F-4CCA-9772-52647BA7A2F9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746EE3-B0E4-49AE-87E6-FA1D5DD3F19A}" srcId="{BAF897E4-D9D4-4293-BAC4-38AD6B41E435}" destId="{DCB9CC31-2F5E-43F4-9AA3-5203ECBFF63C}" srcOrd="0" destOrd="0" parTransId="{D910E476-3128-4CAA-A4CF-2AE705CF51D2}" sibTransId="{65F71171-3E20-4F1A-8783-288194274225}"/>
    <dgm:cxn modelId="{5A8E64C5-23F3-4A0E-920D-FF955E7B85E0}" type="presOf" srcId="{BAF897E4-D9D4-4293-BAC4-38AD6B41E435}" destId="{4F8D2B51-8544-4E3A-9F65-110065B2689E}" srcOrd="0" destOrd="0" presId="urn:microsoft.com/office/officeart/2005/8/layout/vList6"/>
    <dgm:cxn modelId="{7B5765A7-B042-49C6-8A90-03877EF094F6}" type="presOf" srcId="{DCB9CC31-2F5E-43F4-9AA3-5203ECBFF63C}" destId="{9F7BBAFF-F1E2-4A1C-A74E-C4DC28EDFBA4}" srcOrd="0" destOrd="0" presId="urn:microsoft.com/office/officeart/2005/8/layout/vList6"/>
    <dgm:cxn modelId="{6DAA6FA4-06FD-4383-BFE4-DB1F716D43F3}" srcId="{B68608D8-CC5F-4CCA-9772-52647BA7A2F9}" destId="{2735B1F1-CD62-451B-A66D-A3F4BECF1AA3}" srcOrd="0" destOrd="0" parTransId="{D7A137C8-E40E-48D1-B0FB-0A2DB3BDF887}" sibTransId="{803CD8EC-A68D-48DE-9E79-613B81FFCB81}"/>
    <dgm:cxn modelId="{837F11D9-7468-4C41-9E39-231DB2D2C06B}" type="presOf" srcId="{81E7D62C-36EF-4919-8E6E-B8EC72366EB9}" destId="{D47412DA-0DC2-4EF2-BFF7-38D5E2961725}" srcOrd="0" destOrd="0" presId="urn:microsoft.com/office/officeart/2005/8/layout/vList6"/>
    <dgm:cxn modelId="{22D1B36B-843C-46EA-B85D-4E1A6C9A781C}" type="presOf" srcId="{F63A99E2-CC3A-465C-9B21-E3C589138AB5}" destId="{81029A3F-B7A9-45BE-9DD8-DD530A9286A3}" srcOrd="0" destOrd="1" presId="urn:microsoft.com/office/officeart/2005/8/layout/vList6"/>
    <dgm:cxn modelId="{06BC8E19-081D-4ADC-B0B7-6879EC058D9A}" srcId="{81E7D62C-36EF-4919-8E6E-B8EC72366EB9}" destId="{B68608D8-CC5F-4CCA-9772-52647BA7A2F9}" srcOrd="1" destOrd="0" parTransId="{5ECE769D-629F-4164-A2B7-F8ED326F3B3C}" sibTransId="{B825E073-FB21-40E7-9F59-0F2895AC592F}"/>
    <dgm:cxn modelId="{CD1C2BDC-4517-44DB-9194-55F2E7B04E2E}" srcId="{81E7D62C-36EF-4919-8E6E-B8EC72366EB9}" destId="{BAF897E4-D9D4-4293-BAC4-38AD6B41E435}" srcOrd="0" destOrd="0" parTransId="{818BD557-7896-45DA-8FC1-D44233288854}" sibTransId="{04FC83B3-A732-41D3-9F70-B059CFCD7982}"/>
    <dgm:cxn modelId="{E6E019D4-61F4-44E6-BB99-E8634BD5E950}" type="presOf" srcId="{B68608D8-CC5F-4CCA-9772-52647BA7A2F9}" destId="{7BF85729-1240-4602-9A7A-8A1536FCC2AD}" srcOrd="0" destOrd="0" presId="urn:microsoft.com/office/officeart/2005/8/layout/vList6"/>
    <dgm:cxn modelId="{BA1878A3-A63E-4F79-A95D-C6926FD08591}" type="presOf" srcId="{2735B1F1-CD62-451B-A66D-A3F4BECF1AA3}" destId="{81029A3F-B7A9-45BE-9DD8-DD530A9286A3}" srcOrd="0" destOrd="0" presId="urn:microsoft.com/office/officeart/2005/8/layout/vList6"/>
    <dgm:cxn modelId="{30E8F470-CACB-4712-BD8F-4C92A90370E1}" srcId="{B68608D8-CC5F-4CCA-9772-52647BA7A2F9}" destId="{F63A99E2-CC3A-465C-9B21-E3C589138AB5}" srcOrd="1" destOrd="0" parTransId="{77E967D7-3A6C-48C4-BBA0-1F8521324B47}" sibTransId="{BAC40175-3A4B-4797-BC76-9921D38A28B2}"/>
    <dgm:cxn modelId="{B6C03035-F292-4DB8-9092-5CAF1DD99BFA}" type="presParOf" srcId="{D47412DA-0DC2-4EF2-BFF7-38D5E2961725}" destId="{6D2E4CCC-A41F-4E98-ABCF-6B0F525B13E4}" srcOrd="0" destOrd="0" presId="urn:microsoft.com/office/officeart/2005/8/layout/vList6"/>
    <dgm:cxn modelId="{9197426F-FFCB-4066-B29F-A514DAD4664D}" type="presParOf" srcId="{6D2E4CCC-A41F-4E98-ABCF-6B0F525B13E4}" destId="{4F8D2B51-8544-4E3A-9F65-110065B2689E}" srcOrd="0" destOrd="0" presId="urn:microsoft.com/office/officeart/2005/8/layout/vList6"/>
    <dgm:cxn modelId="{0AE7D358-179E-44BE-B7F6-6F27AB36D92B}" type="presParOf" srcId="{6D2E4CCC-A41F-4E98-ABCF-6B0F525B13E4}" destId="{9F7BBAFF-F1E2-4A1C-A74E-C4DC28EDFBA4}" srcOrd="1" destOrd="0" presId="urn:microsoft.com/office/officeart/2005/8/layout/vList6"/>
    <dgm:cxn modelId="{13685779-D70D-41D5-B0F4-B5A33FE126E5}" type="presParOf" srcId="{D47412DA-0DC2-4EF2-BFF7-38D5E2961725}" destId="{719C5785-4FB3-449C-9C5F-E57DE8BA6FF8}" srcOrd="1" destOrd="0" presId="urn:microsoft.com/office/officeart/2005/8/layout/vList6"/>
    <dgm:cxn modelId="{CFA79CCA-35AC-46C7-8562-24B6B140C6EA}" type="presParOf" srcId="{D47412DA-0DC2-4EF2-BFF7-38D5E2961725}" destId="{047E0F7E-68BA-4E78-AA9A-B06F2A5911FB}" srcOrd="2" destOrd="0" presId="urn:microsoft.com/office/officeart/2005/8/layout/vList6"/>
    <dgm:cxn modelId="{7CB895FE-D4FE-4C79-AF12-1297FFA3DD1D}" type="presParOf" srcId="{047E0F7E-68BA-4E78-AA9A-B06F2A5911FB}" destId="{7BF85729-1240-4602-9A7A-8A1536FCC2AD}" srcOrd="0" destOrd="0" presId="urn:microsoft.com/office/officeart/2005/8/layout/vList6"/>
    <dgm:cxn modelId="{EF5C4A33-1C05-4B73-AF94-C5A8B962EEB4}" type="presParOf" srcId="{047E0F7E-68BA-4E78-AA9A-B06F2A5911FB}" destId="{81029A3F-B7A9-45BE-9DD8-DD530A9286A3}" srcOrd="1" destOrd="0" presId="urn:microsoft.com/office/officeart/2005/8/layout/vList6"/>
  </dgm:cxnLst>
  <dgm:bg/>
  <dgm:whole>
    <a:ln w="571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7FB3190-9B3D-4864-BEAA-C40302D34723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1FBB57-991E-42BD-8FF0-735C1C0DFC98}">
      <dgm:prSet phldrT="[Текст]" custT="1"/>
      <dgm:spPr>
        <a:solidFill>
          <a:srgbClr val="EFCE8D"/>
        </a:solidFill>
      </dgm:spPr>
      <dgm:t>
        <a:bodyPr/>
        <a:lstStyle/>
        <a:p>
          <a:r>
            <a:rPr lang="ru-RU" sz="2800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подготовка</a:t>
          </a:r>
          <a:endParaRPr lang="ru-RU" sz="2800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09E7D843-B38E-4FE0-B804-C38DD1D51E01}" type="parTrans" cxnId="{82E8BAD8-C594-49EE-AD1F-A44893E797A4}">
      <dgm:prSet/>
      <dgm:spPr/>
      <dgm:t>
        <a:bodyPr/>
        <a:lstStyle/>
        <a:p>
          <a:endParaRPr lang="ru-RU"/>
        </a:p>
      </dgm:t>
    </dgm:pt>
    <dgm:pt modelId="{3CE6F7F9-0C4E-4493-8296-0D9CD209050F}" type="sibTrans" cxnId="{82E8BAD8-C594-49EE-AD1F-A44893E797A4}">
      <dgm:prSet/>
      <dgm:spPr/>
      <dgm:t>
        <a:bodyPr/>
        <a:lstStyle/>
        <a:p>
          <a:endParaRPr lang="ru-RU"/>
        </a:p>
      </dgm:t>
    </dgm:pt>
    <dgm:pt modelId="{56233C1C-03F1-47C0-89BE-BF12ACE3CE6B}">
      <dgm:prSet phldrT="[Текст]" custT="1"/>
      <dgm:spPr>
        <a:solidFill>
          <a:srgbClr val="EFCE8D"/>
        </a:solidFill>
      </dgm:spPr>
      <dgm:t>
        <a:bodyPr/>
        <a:lstStyle/>
        <a:p>
          <a:r>
            <a:rPr lang="ru-RU" sz="2000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первый разговор</a:t>
          </a:r>
          <a:endParaRPr lang="ru-RU" sz="2000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76432C98-83DF-4ADA-9C4E-53071016280E}" type="parTrans" cxnId="{47EDFBB2-F846-4F0A-9C65-911D232C883F}">
      <dgm:prSet/>
      <dgm:spPr/>
      <dgm:t>
        <a:bodyPr/>
        <a:lstStyle/>
        <a:p>
          <a:endParaRPr lang="ru-RU"/>
        </a:p>
      </dgm:t>
    </dgm:pt>
    <dgm:pt modelId="{6A38C9CF-6088-415E-A039-CA131A1DF82F}" type="sibTrans" cxnId="{47EDFBB2-F846-4F0A-9C65-911D232C883F}">
      <dgm:prSet/>
      <dgm:spPr/>
      <dgm:t>
        <a:bodyPr/>
        <a:lstStyle/>
        <a:p>
          <a:endParaRPr lang="ru-RU"/>
        </a:p>
      </dgm:t>
    </dgm:pt>
    <dgm:pt modelId="{ECC3873D-FDE5-4BE8-9F90-217C4FC755EE}">
      <dgm:prSet phldrT="[Текст]" custT="1"/>
      <dgm:spPr>
        <a:solidFill>
          <a:srgbClr val="EFCE8D"/>
        </a:solidFill>
      </dgm:spPr>
      <dgm:t>
        <a:bodyPr/>
        <a:lstStyle/>
        <a:p>
          <a:r>
            <a:rPr lang="ru-RU" sz="2000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разговор с родителями</a:t>
          </a:r>
          <a:endParaRPr lang="ru-RU" sz="2000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D3622BBC-637F-49E3-BC72-9C96E6411EF2}" type="parTrans" cxnId="{C7834F14-3CB6-4968-8638-458FABB4DB1C}">
      <dgm:prSet/>
      <dgm:spPr/>
      <dgm:t>
        <a:bodyPr/>
        <a:lstStyle/>
        <a:p>
          <a:endParaRPr lang="ru-RU"/>
        </a:p>
      </dgm:t>
    </dgm:pt>
    <dgm:pt modelId="{AB57995B-83CA-4309-81EC-D3AF2FA0F5A8}" type="sibTrans" cxnId="{C7834F14-3CB6-4968-8638-458FABB4DB1C}">
      <dgm:prSet/>
      <dgm:spPr/>
      <dgm:t>
        <a:bodyPr/>
        <a:lstStyle/>
        <a:p>
          <a:endParaRPr lang="ru-RU"/>
        </a:p>
      </dgm:t>
    </dgm:pt>
    <dgm:pt modelId="{D43A1B58-41AB-4292-82A7-5EF84288976E}">
      <dgm:prSet phldrT="[Текст]" custT="1"/>
      <dgm:spPr>
        <a:solidFill>
          <a:srgbClr val="F59F49"/>
        </a:solidFill>
      </dgm:spPr>
      <dgm:t>
        <a:bodyPr/>
        <a:lstStyle/>
        <a:p>
          <a:r>
            <a:rPr lang="ru-RU" sz="2800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проведение</a:t>
          </a:r>
          <a:endParaRPr lang="ru-RU" sz="2800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28E3A862-5A43-4F02-98C9-DCD98797A48E}" type="parTrans" cxnId="{326ABBC5-8ABE-42C8-8B22-22C9D8C6201F}">
      <dgm:prSet/>
      <dgm:spPr/>
      <dgm:t>
        <a:bodyPr/>
        <a:lstStyle/>
        <a:p>
          <a:endParaRPr lang="ru-RU"/>
        </a:p>
      </dgm:t>
    </dgm:pt>
    <dgm:pt modelId="{C7177D8A-D6EA-4389-AE8D-633AD3229FF9}" type="sibTrans" cxnId="{326ABBC5-8ABE-42C8-8B22-22C9D8C6201F}">
      <dgm:prSet/>
      <dgm:spPr/>
      <dgm:t>
        <a:bodyPr/>
        <a:lstStyle/>
        <a:p>
          <a:endParaRPr lang="ru-RU"/>
        </a:p>
      </dgm:t>
    </dgm:pt>
    <dgm:pt modelId="{F274DD6D-A171-4B19-AD3C-B97ECFC886B3}">
      <dgm:prSet phldrT="[Текст]" custT="1"/>
      <dgm:spPr>
        <a:solidFill>
          <a:srgbClr val="F59F49"/>
        </a:solidFill>
      </dgm:spPr>
      <dgm:t>
        <a:bodyPr/>
        <a:lstStyle/>
        <a:p>
          <a:r>
            <a:rPr lang="ru-RU" sz="2000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встреча с группой помощников</a:t>
          </a:r>
          <a:endParaRPr lang="ru-RU" sz="2000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446A6C8F-4AF8-4F40-8776-A4E2CE757F31}" type="parTrans" cxnId="{75D23D08-227E-495C-8731-3B93ADE80361}">
      <dgm:prSet/>
      <dgm:spPr/>
      <dgm:t>
        <a:bodyPr/>
        <a:lstStyle/>
        <a:p>
          <a:endParaRPr lang="ru-RU"/>
        </a:p>
      </dgm:t>
    </dgm:pt>
    <dgm:pt modelId="{01B8D509-AE97-437E-90F1-1556CD1A1506}" type="sibTrans" cxnId="{75D23D08-227E-495C-8731-3B93ADE80361}">
      <dgm:prSet/>
      <dgm:spPr/>
      <dgm:t>
        <a:bodyPr/>
        <a:lstStyle/>
        <a:p>
          <a:endParaRPr lang="ru-RU"/>
        </a:p>
      </dgm:t>
    </dgm:pt>
    <dgm:pt modelId="{563DF609-2232-476D-8335-EC7117AC0241}">
      <dgm:prSet phldrT="[Текст]" custT="1"/>
      <dgm:spPr>
        <a:solidFill>
          <a:srgbClr val="F59F49"/>
        </a:solidFill>
      </dgm:spPr>
      <dgm:t>
        <a:bodyPr/>
        <a:lstStyle/>
        <a:p>
          <a:r>
            <a:rPr lang="ru-RU" sz="2000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второй разговор</a:t>
          </a:r>
          <a:endParaRPr lang="ru-RU" sz="2000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C60A2B9B-F707-49AC-B726-4DCC65879987}" type="parTrans" cxnId="{DF79B9F2-E135-4883-B365-EF9232639588}">
      <dgm:prSet/>
      <dgm:spPr/>
      <dgm:t>
        <a:bodyPr/>
        <a:lstStyle/>
        <a:p>
          <a:endParaRPr lang="ru-RU"/>
        </a:p>
      </dgm:t>
    </dgm:pt>
    <dgm:pt modelId="{2B6A4D2D-B446-4253-9E2E-90CED0123A34}" type="sibTrans" cxnId="{DF79B9F2-E135-4883-B365-EF9232639588}">
      <dgm:prSet/>
      <dgm:spPr/>
      <dgm:t>
        <a:bodyPr/>
        <a:lstStyle/>
        <a:p>
          <a:endParaRPr lang="ru-RU"/>
        </a:p>
      </dgm:t>
    </dgm:pt>
    <dgm:pt modelId="{C7F2328D-FEA1-408B-BBC3-4A75E7B22459}">
      <dgm:prSet phldrT="[Текст]" custT="1"/>
      <dgm:spPr>
        <a:solidFill>
          <a:srgbClr val="C3D46E"/>
        </a:solidFill>
      </dgm:spPr>
      <dgm:t>
        <a:bodyPr/>
        <a:lstStyle/>
        <a:p>
          <a:r>
            <a:rPr lang="ru-RU" sz="2800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праздник</a:t>
          </a:r>
          <a:endParaRPr lang="ru-RU" sz="2800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D65C8548-98A0-44C3-AEAF-B4504B79A02B}" type="parTrans" cxnId="{DA5A135F-4446-4F0B-9266-22103344D365}">
      <dgm:prSet/>
      <dgm:spPr/>
      <dgm:t>
        <a:bodyPr/>
        <a:lstStyle/>
        <a:p>
          <a:endParaRPr lang="ru-RU"/>
        </a:p>
      </dgm:t>
    </dgm:pt>
    <dgm:pt modelId="{B3BEF9C8-295A-420A-A955-5DB35BFD999D}" type="sibTrans" cxnId="{DA5A135F-4446-4F0B-9266-22103344D365}">
      <dgm:prSet/>
      <dgm:spPr/>
      <dgm:t>
        <a:bodyPr/>
        <a:lstStyle/>
        <a:p>
          <a:endParaRPr lang="ru-RU"/>
        </a:p>
      </dgm:t>
    </dgm:pt>
    <dgm:pt modelId="{91EC6FBB-5A7D-4734-8E07-746EF86295ED}">
      <dgm:prSet phldrT="[Текст]" custT="1"/>
      <dgm:spPr>
        <a:solidFill>
          <a:srgbClr val="C3D46E"/>
        </a:solidFill>
      </dgm:spPr>
      <dgm:t>
        <a:bodyPr/>
        <a:lstStyle/>
        <a:p>
          <a:r>
            <a:rPr lang="ru-RU" sz="2000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«держать руку на пульсе»</a:t>
          </a:r>
          <a:endParaRPr lang="ru-RU" sz="2000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4BCCC1B5-BE4D-4EEA-8F47-BDA65F2DF1D5}" type="parTrans" cxnId="{64985293-9283-4D3A-BD73-A165B6539E46}">
      <dgm:prSet/>
      <dgm:spPr/>
      <dgm:t>
        <a:bodyPr/>
        <a:lstStyle/>
        <a:p>
          <a:endParaRPr lang="ru-RU"/>
        </a:p>
      </dgm:t>
    </dgm:pt>
    <dgm:pt modelId="{9AEEEF64-4B88-4185-9242-79BEF3345F41}" type="sibTrans" cxnId="{64985293-9283-4D3A-BD73-A165B6539E46}">
      <dgm:prSet/>
      <dgm:spPr/>
      <dgm:t>
        <a:bodyPr/>
        <a:lstStyle/>
        <a:p>
          <a:endParaRPr lang="ru-RU"/>
        </a:p>
      </dgm:t>
    </dgm:pt>
    <dgm:pt modelId="{87082AA5-FEC4-41EB-93EE-CD7FFC53C727}">
      <dgm:prSet phldrT="[Текст]" custT="1"/>
      <dgm:spPr>
        <a:solidFill>
          <a:srgbClr val="EFCE8D"/>
        </a:solidFill>
      </dgm:spPr>
      <dgm:t>
        <a:bodyPr/>
        <a:lstStyle/>
        <a:p>
          <a:r>
            <a:rPr lang="ru-RU" sz="2000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информирование и подготовка других учителей</a:t>
          </a:r>
          <a:endParaRPr lang="ru-RU" sz="2000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2327B12C-B1EC-4AD6-86D0-9CF2D90FB3CE}" type="parTrans" cxnId="{CD2D4037-D452-4114-80CD-1DCED3935F4B}">
      <dgm:prSet/>
      <dgm:spPr/>
      <dgm:t>
        <a:bodyPr/>
        <a:lstStyle/>
        <a:p>
          <a:endParaRPr lang="ru-RU"/>
        </a:p>
      </dgm:t>
    </dgm:pt>
    <dgm:pt modelId="{5A248853-8A6D-4BB9-A7E4-6D59B2CAF3B5}" type="sibTrans" cxnId="{CD2D4037-D452-4114-80CD-1DCED3935F4B}">
      <dgm:prSet/>
      <dgm:spPr/>
      <dgm:t>
        <a:bodyPr/>
        <a:lstStyle/>
        <a:p>
          <a:endParaRPr lang="ru-RU"/>
        </a:p>
      </dgm:t>
    </dgm:pt>
    <dgm:pt modelId="{4ED69827-9095-4B02-A8FC-781228A99407}">
      <dgm:prSet phldrT="[Текст]" custT="1"/>
      <dgm:spPr>
        <a:solidFill>
          <a:srgbClr val="F59F49"/>
        </a:solidFill>
      </dgm:spPr>
      <dgm:t>
        <a:bodyPr/>
        <a:lstStyle/>
        <a:p>
          <a:r>
            <a:rPr lang="ru-RU" sz="2000" b="1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следующие беседы с каждым из членов группы</a:t>
          </a:r>
          <a:endParaRPr lang="ru-RU" sz="2000" b="1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gm:t>
    </dgm:pt>
    <dgm:pt modelId="{63FD7C18-D949-494B-B39F-EFBA7BB83D0B}" type="parTrans" cxnId="{2FB7DBBE-B2F6-42B4-9DEB-10024B7E7E82}">
      <dgm:prSet/>
      <dgm:spPr/>
      <dgm:t>
        <a:bodyPr/>
        <a:lstStyle/>
        <a:p>
          <a:endParaRPr lang="ru-RU"/>
        </a:p>
      </dgm:t>
    </dgm:pt>
    <dgm:pt modelId="{6FFD9C96-E327-48B5-83FD-4D6C96FB77E4}" type="sibTrans" cxnId="{2FB7DBBE-B2F6-42B4-9DEB-10024B7E7E82}">
      <dgm:prSet/>
      <dgm:spPr/>
      <dgm:t>
        <a:bodyPr/>
        <a:lstStyle/>
        <a:p>
          <a:endParaRPr lang="ru-RU"/>
        </a:p>
      </dgm:t>
    </dgm:pt>
    <dgm:pt modelId="{E975DD91-5D54-468F-913A-AE40203EF704}" type="pres">
      <dgm:prSet presAssocID="{B7FB3190-9B3D-4864-BEAA-C40302D3472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9C22D3-63E6-460E-8E19-2E9C88A22BB8}" type="pres">
      <dgm:prSet presAssocID="{061FBB57-991E-42BD-8FF0-735C1C0DFC98}" presName="comp" presStyleCnt="0"/>
      <dgm:spPr/>
    </dgm:pt>
    <dgm:pt modelId="{B85BB2F1-B096-4E5D-AFC7-46BB48DDF454}" type="pres">
      <dgm:prSet presAssocID="{061FBB57-991E-42BD-8FF0-735C1C0DFC98}" presName="box" presStyleLbl="node1" presStyleIdx="0" presStyleCnt="3"/>
      <dgm:spPr/>
      <dgm:t>
        <a:bodyPr/>
        <a:lstStyle/>
        <a:p>
          <a:endParaRPr lang="ru-RU"/>
        </a:p>
      </dgm:t>
    </dgm:pt>
    <dgm:pt modelId="{6130C6B1-03D1-45B3-AB76-98763536CB3F}" type="pres">
      <dgm:prSet presAssocID="{061FBB57-991E-42BD-8FF0-735C1C0DFC98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EBBD69F-789D-42D4-A8F1-234BBE7E8C2F}" type="pres">
      <dgm:prSet presAssocID="{061FBB57-991E-42BD-8FF0-735C1C0DFC9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3698F7-1202-42E5-98D4-E2B13495446B}" type="pres">
      <dgm:prSet presAssocID="{3CE6F7F9-0C4E-4493-8296-0D9CD209050F}" presName="spacer" presStyleCnt="0"/>
      <dgm:spPr/>
    </dgm:pt>
    <dgm:pt modelId="{44A1854B-0FE9-4AC5-A254-76B0922B028C}" type="pres">
      <dgm:prSet presAssocID="{D43A1B58-41AB-4292-82A7-5EF84288976E}" presName="comp" presStyleCnt="0"/>
      <dgm:spPr/>
    </dgm:pt>
    <dgm:pt modelId="{39D4DF83-9944-4CFB-8E87-E89F085B32B9}" type="pres">
      <dgm:prSet presAssocID="{D43A1B58-41AB-4292-82A7-5EF84288976E}" presName="box" presStyleLbl="node1" presStyleIdx="1" presStyleCnt="3"/>
      <dgm:spPr/>
      <dgm:t>
        <a:bodyPr/>
        <a:lstStyle/>
        <a:p>
          <a:endParaRPr lang="ru-RU"/>
        </a:p>
      </dgm:t>
    </dgm:pt>
    <dgm:pt modelId="{C4258CCB-4D67-4D1F-B480-EE914E4D5D3D}" type="pres">
      <dgm:prSet presAssocID="{D43A1B58-41AB-4292-82A7-5EF84288976E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CF74197-375B-4295-842F-C145CC8B64E1}" type="pres">
      <dgm:prSet presAssocID="{D43A1B58-41AB-4292-82A7-5EF84288976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9BB39-AC19-42B4-B69A-5CE9214F59E1}" type="pres">
      <dgm:prSet presAssocID="{C7177D8A-D6EA-4389-AE8D-633AD3229FF9}" presName="spacer" presStyleCnt="0"/>
      <dgm:spPr/>
    </dgm:pt>
    <dgm:pt modelId="{9442DDEA-A78F-47CC-9BC0-8152CD7E29B7}" type="pres">
      <dgm:prSet presAssocID="{C7F2328D-FEA1-408B-BBC3-4A75E7B22459}" presName="comp" presStyleCnt="0"/>
      <dgm:spPr/>
    </dgm:pt>
    <dgm:pt modelId="{F41521F5-6C38-4417-B05F-D21328E9CFFC}" type="pres">
      <dgm:prSet presAssocID="{C7F2328D-FEA1-408B-BBC3-4A75E7B22459}" presName="box" presStyleLbl="node1" presStyleIdx="2" presStyleCnt="3"/>
      <dgm:spPr/>
      <dgm:t>
        <a:bodyPr/>
        <a:lstStyle/>
        <a:p>
          <a:endParaRPr lang="ru-RU"/>
        </a:p>
      </dgm:t>
    </dgm:pt>
    <dgm:pt modelId="{7BE95E4C-915E-4549-87F9-1FEAB34BF4C4}" type="pres">
      <dgm:prSet presAssocID="{C7F2328D-FEA1-408B-BBC3-4A75E7B22459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96BE65F-35F3-40D1-807D-2C31AE788C42}" type="pres">
      <dgm:prSet presAssocID="{C7F2328D-FEA1-408B-BBC3-4A75E7B2245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B6BE9C-8098-46ED-AC79-9C04F8BAB7CD}" type="presOf" srcId="{C7F2328D-FEA1-408B-BBC3-4A75E7B22459}" destId="{F41521F5-6C38-4417-B05F-D21328E9CFFC}" srcOrd="0" destOrd="0" presId="urn:microsoft.com/office/officeart/2005/8/layout/vList4#1"/>
    <dgm:cxn modelId="{69BE449A-BBEC-4A00-8DBC-C987B893A49A}" type="presOf" srcId="{ECC3873D-FDE5-4BE8-9F90-217C4FC755EE}" destId="{B85BB2F1-B096-4E5D-AFC7-46BB48DDF454}" srcOrd="0" destOrd="2" presId="urn:microsoft.com/office/officeart/2005/8/layout/vList4#1"/>
    <dgm:cxn modelId="{4C056CF8-C872-498C-93A3-9CEA36F62311}" type="presOf" srcId="{B7FB3190-9B3D-4864-BEAA-C40302D34723}" destId="{E975DD91-5D54-468F-913A-AE40203EF704}" srcOrd="0" destOrd="0" presId="urn:microsoft.com/office/officeart/2005/8/layout/vList4#1"/>
    <dgm:cxn modelId="{C7834F14-3CB6-4968-8638-458FABB4DB1C}" srcId="{061FBB57-991E-42BD-8FF0-735C1C0DFC98}" destId="{ECC3873D-FDE5-4BE8-9F90-217C4FC755EE}" srcOrd="1" destOrd="0" parTransId="{D3622BBC-637F-49E3-BC72-9C96E6411EF2}" sibTransId="{AB57995B-83CA-4309-81EC-D3AF2FA0F5A8}"/>
    <dgm:cxn modelId="{AE7C5E89-2BC8-4E66-94D9-924C52B8D897}" type="presOf" srcId="{4ED69827-9095-4B02-A8FC-781228A99407}" destId="{39D4DF83-9944-4CFB-8E87-E89F085B32B9}" srcOrd="0" destOrd="3" presId="urn:microsoft.com/office/officeart/2005/8/layout/vList4#1"/>
    <dgm:cxn modelId="{326ABBC5-8ABE-42C8-8B22-22C9D8C6201F}" srcId="{B7FB3190-9B3D-4864-BEAA-C40302D34723}" destId="{D43A1B58-41AB-4292-82A7-5EF84288976E}" srcOrd="1" destOrd="0" parTransId="{28E3A862-5A43-4F02-98C9-DCD98797A48E}" sibTransId="{C7177D8A-D6EA-4389-AE8D-633AD3229FF9}"/>
    <dgm:cxn modelId="{6B7552EF-4F06-4242-BF4A-9879B9AD0D2A}" type="presOf" srcId="{4ED69827-9095-4B02-A8FC-781228A99407}" destId="{1CF74197-375B-4295-842F-C145CC8B64E1}" srcOrd="1" destOrd="3" presId="urn:microsoft.com/office/officeart/2005/8/layout/vList4#1"/>
    <dgm:cxn modelId="{2FB7DBBE-B2F6-42B4-9DEB-10024B7E7E82}" srcId="{D43A1B58-41AB-4292-82A7-5EF84288976E}" destId="{4ED69827-9095-4B02-A8FC-781228A99407}" srcOrd="2" destOrd="0" parTransId="{63FD7C18-D949-494B-B39F-EFBA7BB83D0B}" sibTransId="{6FFD9C96-E327-48B5-83FD-4D6C96FB77E4}"/>
    <dgm:cxn modelId="{C80EFF49-1BBB-4270-8423-6F225D0D77A1}" type="presOf" srcId="{91EC6FBB-5A7D-4734-8E07-746EF86295ED}" destId="{896BE65F-35F3-40D1-807D-2C31AE788C42}" srcOrd="1" destOrd="1" presId="urn:microsoft.com/office/officeart/2005/8/layout/vList4#1"/>
    <dgm:cxn modelId="{2BF1EF1D-9E5E-4AAA-8B66-71B1D56102FB}" type="presOf" srcId="{061FBB57-991E-42BD-8FF0-735C1C0DFC98}" destId="{7EBBD69F-789D-42D4-A8F1-234BBE7E8C2F}" srcOrd="1" destOrd="0" presId="urn:microsoft.com/office/officeart/2005/8/layout/vList4#1"/>
    <dgm:cxn modelId="{4E8DC44E-DAF6-4977-97DB-67073F0B0B7B}" type="presOf" srcId="{91EC6FBB-5A7D-4734-8E07-746EF86295ED}" destId="{F41521F5-6C38-4417-B05F-D21328E9CFFC}" srcOrd="0" destOrd="1" presId="urn:microsoft.com/office/officeart/2005/8/layout/vList4#1"/>
    <dgm:cxn modelId="{873AAAC8-ACF8-4F6D-9337-FA285F201165}" type="presOf" srcId="{C7F2328D-FEA1-408B-BBC3-4A75E7B22459}" destId="{896BE65F-35F3-40D1-807D-2C31AE788C42}" srcOrd="1" destOrd="0" presId="urn:microsoft.com/office/officeart/2005/8/layout/vList4#1"/>
    <dgm:cxn modelId="{75D23D08-227E-495C-8731-3B93ADE80361}" srcId="{D43A1B58-41AB-4292-82A7-5EF84288976E}" destId="{F274DD6D-A171-4B19-AD3C-B97ECFC886B3}" srcOrd="0" destOrd="0" parTransId="{446A6C8F-4AF8-4F40-8776-A4E2CE757F31}" sibTransId="{01B8D509-AE97-437E-90F1-1556CD1A1506}"/>
    <dgm:cxn modelId="{47EDFBB2-F846-4F0A-9C65-911D232C883F}" srcId="{061FBB57-991E-42BD-8FF0-735C1C0DFC98}" destId="{56233C1C-03F1-47C0-89BE-BF12ACE3CE6B}" srcOrd="0" destOrd="0" parTransId="{76432C98-83DF-4ADA-9C4E-53071016280E}" sibTransId="{6A38C9CF-6088-415E-A039-CA131A1DF82F}"/>
    <dgm:cxn modelId="{3D8AA500-606E-4EE1-9BA9-CBE28EA0D67C}" type="presOf" srcId="{D43A1B58-41AB-4292-82A7-5EF84288976E}" destId="{39D4DF83-9944-4CFB-8E87-E89F085B32B9}" srcOrd="0" destOrd="0" presId="urn:microsoft.com/office/officeart/2005/8/layout/vList4#1"/>
    <dgm:cxn modelId="{6AEBFB07-6BE5-475B-BA29-3BD41D5B101A}" type="presOf" srcId="{87082AA5-FEC4-41EB-93EE-CD7FFC53C727}" destId="{7EBBD69F-789D-42D4-A8F1-234BBE7E8C2F}" srcOrd="1" destOrd="3" presId="urn:microsoft.com/office/officeart/2005/8/layout/vList4#1"/>
    <dgm:cxn modelId="{D697AE4C-922E-4358-91EB-AFCA8F1463A0}" type="presOf" srcId="{563DF609-2232-476D-8335-EC7117AC0241}" destId="{39D4DF83-9944-4CFB-8E87-E89F085B32B9}" srcOrd="0" destOrd="2" presId="urn:microsoft.com/office/officeart/2005/8/layout/vList4#1"/>
    <dgm:cxn modelId="{82E8BAD8-C594-49EE-AD1F-A44893E797A4}" srcId="{B7FB3190-9B3D-4864-BEAA-C40302D34723}" destId="{061FBB57-991E-42BD-8FF0-735C1C0DFC98}" srcOrd="0" destOrd="0" parTransId="{09E7D843-B38E-4FE0-B804-C38DD1D51E01}" sibTransId="{3CE6F7F9-0C4E-4493-8296-0D9CD209050F}"/>
    <dgm:cxn modelId="{246A75D2-25B8-4604-998F-42E9FD046336}" type="presOf" srcId="{56233C1C-03F1-47C0-89BE-BF12ACE3CE6B}" destId="{7EBBD69F-789D-42D4-A8F1-234BBE7E8C2F}" srcOrd="1" destOrd="1" presId="urn:microsoft.com/office/officeart/2005/8/layout/vList4#1"/>
    <dgm:cxn modelId="{42D3AD95-0A4C-48E8-99BF-59844C750495}" type="presOf" srcId="{563DF609-2232-476D-8335-EC7117AC0241}" destId="{1CF74197-375B-4295-842F-C145CC8B64E1}" srcOrd="1" destOrd="2" presId="urn:microsoft.com/office/officeart/2005/8/layout/vList4#1"/>
    <dgm:cxn modelId="{DA5A135F-4446-4F0B-9266-22103344D365}" srcId="{B7FB3190-9B3D-4864-BEAA-C40302D34723}" destId="{C7F2328D-FEA1-408B-BBC3-4A75E7B22459}" srcOrd="2" destOrd="0" parTransId="{D65C8548-98A0-44C3-AEAF-B4504B79A02B}" sibTransId="{B3BEF9C8-295A-420A-A955-5DB35BFD999D}"/>
    <dgm:cxn modelId="{DF79B9F2-E135-4883-B365-EF9232639588}" srcId="{D43A1B58-41AB-4292-82A7-5EF84288976E}" destId="{563DF609-2232-476D-8335-EC7117AC0241}" srcOrd="1" destOrd="0" parTransId="{C60A2B9B-F707-49AC-B726-4DCC65879987}" sibTransId="{2B6A4D2D-B446-4253-9E2E-90CED0123A34}"/>
    <dgm:cxn modelId="{8D4C8B9A-E698-4DED-AB15-E1DD14572EC2}" type="presOf" srcId="{F274DD6D-A171-4B19-AD3C-B97ECFC886B3}" destId="{1CF74197-375B-4295-842F-C145CC8B64E1}" srcOrd="1" destOrd="1" presId="urn:microsoft.com/office/officeart/2005/8/layout/vList4#1"/>
    <dgm:cxn modelId="{D1914E78-5A52-4F30-A3AF-C21595B84AE0}" type="presOf" srcId="{56233C1C-03F1-47C0-89BE-BF12ACE3CE6B}" destId="{B85BB2F1-B096-4E5D-AFC7-46BB48DDF454}" srcOrd="0" destOrd="1" presId="urn:microsoft.com/office/officeart/2005/8/layout/vList4#1"/>
    <dgm:cxn modelId="{4E527F33-239E-422A-BC0B-2795B9E93346}" type="presOf" srcId="{D43A1B58-41AB-4292-82A7-5EF84288976E}" destId="{1CF74197-375B-4295-842F-C145CC8B64E1}" srcOrd="1" destOrd="0" presId="urn:microsoft.com/office/officeart/2005/8/layout/vList4#1"/>
    <dgm:cxn modelId="{4216785C-36A7-4B4B-BF6B-E6D98CF4CDD7}" type="presOf" srcId="{061FBB57-991E-42BD-8FF0-735C1C0DFC98}" destId="{B85BB2F1-B096-4E5D-AFC7-46BB48DDF454}" srcOrd="0" destOrd="0" presId="urn:microsoft.com/office/officeart/2005/8/layout/vList4#1"/>
    <dgm:cxn modelId="{64985293-9283-4D3A-BD73-A165B6539E46}" srcId="{C7F2328D-FEA1-408B-BBC3-4A75E7B22459}" destId="{91EC6FBB-5A7D-4734-8E07-746EF86295ED}" srcOrd="0" destOrd="0" parTransId="{4BCCC1B5-BE4D-4EEA-8F47-BDA65F2DF1D5}" sibTransId="{9AEEEF64-4B88-4185-9242-79BEF3345F41}"/>
    <dgm:cxn modelId="{CD2D4037-D452-4114-80CD-1DCED3935F4B}" srcId="{061FBB57-991E-42BD-8FF0-735C1C0DFC98}" destId="{87082AA5-FEC4-41EB-93EE-CD7FFC53C727}" srcOrd="2" destOrd="0" parTransId="{2327B12C-B1EC-4AD6-86D0-9CF2D90FB3CE}" sibTransId="{5A248853-8A6D-4BB9-A7E4-6D59B2CAF3B5}"/>
    <dgm:cxn modelId="{A1FB57DB-4AE1-4B04-8404-91190793BF5A}" type="presOf" srcId="{ECC3873D-FDE5-4BE8-9F90-217C4FC755EE}" destId="{7EBBD69F-789D-42D4-A8F1-234BBE7E8C2F}" srcOrd="1" destOrd="2" presId="urn:microsoft.com/office/officeart/2005/8/layout/vList4#1"/>
    <dgm:cxn modelId="{7EDEBE6E-1904-4349-80CD-5582AEF459A7}" type="presOf" srcId="{87082AA5-FEC4-41EB-93EE-CD7FFC53C727}" destId="{B85BB2F1-B096-4E5D-AFC7-46BB48DDF454}" srcOrd="0" destOrd="3" presId="urn:microsoft.com/office/officeart/2005/8/layout/vList4#1"/>
    <dgm:cxn modelId="{765F811F-046F-4ADB-97DE-08CAA375FB78}" type="presOf" srcId="{F274DD6D-A171-4B19-AD3C-B97ECFC886B3}" destId="{39D4DF83-9944-4CFB-8E87-E89F085B32B9}" srcOrd="0" destOrd="1" presId="urn:microsoft.com/office/officeart/2005/8/layout/vList4#1"/>
    <dgm:cxn modelId="{829D8EC6-FE7F-4754-B6F3-390F265B2538}" type="presParOf" srcId="{E975DD91-5D54-468F-913A-AE40203EF704}" destId="{C29C22D3-63E6-460E-8E19-2E9C88A22BB8}" srcOrd="0" destOrd="0" presId="urn:microsoft.com/office/officeart/2005/8/layout/vList4#1"/>
    <dgm:cxn modelId="{3B1049CC-39CA-4CA0-A85C-D2A62D62AC09}" type="presParOf" srcId="{C29C22D3-63E6-460E-8E19-2E9C88A22BB8}" destId="{B85BB2F1-B096-4E5D-AFC7-46BB48DDF454}" srcOrd="0" destOrd="0" presId="urn:microsoft.com/office/officeart/2005/8/layout/vList4#1"/>
    <dgm:cxn modelId="{F696F9C1-ED03-43F1-8232-FCA2B3D87B32}" type="presParOf" srcId="{C29C22D3-63E6-460E-8E19-2E9C88A22BB8}" destId="{6130C6B1-03D1-45B3-AB76-98763536CB3F}" srcOrd="1" destOrd="0" presId="urn:microsoft.com/office/officeart/2005/8/layout/vList4#1"/>
    <dgm:cxn modelId="{34FFE9AC-A5EC-4D75-A342-29DD8691A401}" type="presParOf" srcId="{C29C22D3-63E6-460E-8E19-2E9C88A22BB8}" destId="{7EBBD69F-789D-42D4-A8F1-234BBE7E8C2F}" srcOrd="2" destOrd="0" presId="urn:microsoft.com/office/officeart/2005/8/layout/vList4#1"/>
    <dgm:cxn modelId="{BC0420F4-778D-48DD-BABB-C9024BBFF1B8}" type="presParOf" srcId="{E975DD91-5D54-468F-913A-AE40203EF704}" destId="{1E3698F7-1202-42E5-98D4-E2B13495446B}" srcOrd="1" destOrd="0" presId="urn:microsoft.com/office/officeart/2005/8/layout/vList4#1"/>
    <dgm:cxn modelId="{F0B3E745-8D3F-48D6-8607-E81695C2617C}" type="presParOf" srcId="{E975DD91-5D54-468F-913A-AE40203EF704}" destId="{44A1854B-0FE9-4AC5-A254-76B0922B028C}" srcOrd="2" destOrd="0" presId="urn:microsoft.com/office/officeart/2005/8/layout/vList4#1"/>
    <dgm:cxn modelId="{6A95E606-ED21-4B0B-8F2C-9DDD230A13DE}" type="presParOf" srcId="{44A1854B-0FE9-4AC5-A254-76B0922B028C}" destId="{39D4DF83-9944-4CFB-8E87-E89F085B32B9}" srcOrd="0" destOrd="0" presId="urn:microsoft.com/office/officeart/2005/8/layout/vList4#1"/>
    <dgm:cxn modelId="{52CE5E9A-AF4F-4DD8-8BD2-976B8AF75A9B}" type="presParOf" srcId="{44A1854B-0FE9-4AC5-A254-76B0922B028C}" destId="{C4258CCB-4D67-4D1F-B480-EE914E4D5D3D}" srcOrd="1" destOrd="0" presId="urn:microsoft.com/office/officeart/2005/8/layout/vList4#1"/>
    <dgm:cxn modelId="{16F48B04-0A7B-43CB-99FA-743674CCC80C}" type="presParOf" srcId="{44A1854B-0FE9-4AC5-A254-76B0922B028C}" destId="{1CF74197-375B-4295-842F-C145CC8B64E1}" srcOrd="2" destOrd="0" presId="urn:microsoft.com/office/officeart/2005/8/layout/vList4#1"/>
    <dgm:cxn modelId="{7F4D9886-8689-41F6-9FC0-9C80F18EAD68}" type="presParOf" srcId="{E975DD91-5D54-468F-913A-AE40203EF704}" destId="{C719BB39-AC19-42B4-B69A-5CE9214F59E1}" srcOrd="3" destOrd="0" presId="urn:microsoft.com/office/officeart/2005/8/layout/vList4#1"/>
    <dgm:cxn modelId="{AA7CA304-704F-4C74-909E-FE71D8172BD0}" type="presParOf" srcId="{E975DD91-5D54-468F-913A-AE40203EF704}" destId="{9442DDEA-A78F-47CC-9BC0-8152CD7E29B7}" srcOrd="4" destOrd="0" presId="urn:microsoft.com/office/officeart/2005/8/layout/vList4#1"/>
    <dgm:cxn modelId="{C0E5AFA0-D3BD-42C6-BC0E-34D552DE7646}" type="presParOf" srcId="{9442DDEA-A78F-47CC-9BC0-8152CD7E29B7}" destId="{F41521F5-6C38-4417-B05F-D21328E9CFFC}" srcOrd="0" destOrd="0" presId="urn:microsoft.com/office/officeart/2005/8/layout/vList4#1"/>
    <dgm:cxn modelId="{B7A42614-2320-4176-86A0-CA775E40BCDC}" type="presParOf" srcId="{9442DDEA-A78F-47CC-9BC0-8152CD7E29B7}" destId="{7BE95E4C-915E-4549-87F9-1FEAB34BF4C4}" srcOrd="1" destOrd="0" presId="urn:microsoft.com/office/officeart/2005/8/layout/vList4#1"/>
    <dgm:cxn modelId="{1C51EE02-4010-425A-B0B0-0E3B02A7DB01}" type="presParOf" srcId="{9442DDEA-A78F-47CC-9BC0-8152CD7E29B7}" destId="{896BE65F-35F3-40D1-807D-2C31AE788C4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AEF261F-B771-4859-B277-88C744CED473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08BFB0-8D7B-42B9-B075-2F1A72BCD7B0}">
      <dgm:prSet phldrT="[Текст]"/>
      <dgm:spPr>
        <a:solidFill>
          <a:srgbClr val="E89E3C"/>
        </a:solidFill>
        <a:ln w="76200">
          <a:solidFill>
            <a:srgbClr val="663300"/>
          </a:solidFill>
        </a:ln>
      </dgm:spPr>
      <dgm:t>
        <a:bodyPr/>
        <a:lstStyle/>
        <a:p>
          <a:r>
            <a:rPr lang="ru-RU" dirty="0" smtClean="0">
              <a:solidFill>
                <a:srgbClr val="663300"/>
              </a:solidFill>
            </a:rPr>
            <a:t>ЖИЗНЬ ЭТО</a:t>
          </a:r>
          <a:endParaRPr lang="ru-RU" dirty="0">
            <a:solidFill>
              <a:srgbClr val="663300"/>
            </a:solidFill>
          </a:endParaRPr>
        </a:p>
      </dgm:t>
    </dgm:pt>
    <dgm:pt modelId="{1D163CF3-6F4A-4784-8E6A-C95246D35CA0}" type="parTrans" cxnId="{39A5B0BB-7C37-4606-97B5-7DD6EEFE4D54}">
      <dgm:prSet/>
      <dgm:spPr/>
      <dgm:t>
        <a:bodyPr/>
        <a:lstStyle/>
        <a:p>
          <a:endParaRPr lang="ru-RU"/>
        </a:p>
      </dgm:t>
    </dgm:pt>
    <dgm:pt modelId="{D8D8ED16-0EC6-4B88-A9FE-E3A78AD0302A}" type="sibTrans" cxnId="{39A5B0BB-7C37-4606-97B5-7DD6EEFE4D54}">
      <dgm:prSet/>
      <dgm:spPr/>
      <dgm:t>
        <a:bodyPr/>
        <a:lstStyle/>
        <a:p>
          <a:endParaRPr lang="ru-RU"/>
        </a:p>
      </dgm:t>
    </dgm:pt>
    <dgm:pt modelId="{8062B5A7-A277-42C6-8596-AEA026D2AD81}">
      <dgm:prSet phldrT="[Текст]"/>
      <dgm:spPr>
        <a:solidFill>
          <a:srgbClr val="EDB365"/>
        </a:solidFill>
      </dgm:spPr>
      <dgm:t>
        <a:bodyPr/>
        <a:lstStyle/>
        <a:p>
          <a:r>
            <a:rPr lang="ru-RU" dirty="0" smtClean="0"/>
            <a:t>ЗДОРОВО</a:t>
          </a:r>
          <a:endParaRPr lang="ru-RU" dirty="0"/>
        </a:p>
      </dgm:t>
    </dgm:pt>
    <dgm:pt modelId="{D9636431-8725-449C-B1B6-CAA63E2CBBBB}" type="parTrans" cxnId="{31E1E8F2-321A-45B6-A21F-258C2C372DC8}">
      <dgm:prSet/>
      <dgm:spPr/>
      <dgm:t>
        <a:bodyPr/>
        <a:lstStyle/>
        <a:p>
          <a:endParaRPr lang="ru-RU"/>
        </a:p>
      </dgm:t>
    </dgm:pt>
    <dgm:pt modelId="{521C6293-7955-4BBF-AC1F-69D05106DC07}" type="sibTrans" cxnId="{31E1E8F2-321A-45B6-A21F-258C2C372DC8}">
      <dgm:prSet/>
      <dgm:spPr/>
      <dgm:t>
        <a:bodyPr/>
        <a:lstStyle/>
        <a:p>
          <a:endParaRPr lang="ru-RU"/>
        </a:p>
      </dgm:t>
    </dgm:pt>
    <dgm:pt modelId="{0BE6B66A-2F68-4AF7-B57F-F8570921F99A}">
      <dgm:prSet phldrT="[Текст]"/>
      <dgm:spPr>
        <a:solidFill>
          <a:srgbClr val="DD8C15"/>
        </a:solidFill>
      </dgm:spPr>
      <dgm:t>
        <a:bodyPr/>
        <a:lstStyle/>
        <a:p>
          <a:r>
            <a:rPr lang="ru-RU" dirty="0" smtClean="0"/>
            <a:t>ИНТЕРЕСНО</a:t>
          </a:r>
          <a:endParaRPr lang="ru-RU" dirty="0"/>
        </a:p>
      </dgm:t>
    </dgm:pt>
    <dgm:pt modelId="{30AD2F75-054A-43F3-AF4B-7CE891A3D32D}" type="parTrans" cxnId="{69F51AF5-C6B7-4BE2-A987-62ED08FE3EBE}">
      <dgm:prSet/>
      <dgm:spPr/>
      <dgm:t>
        <a:bodyPr/>
        <a:lstStyle/>
        <a:p>
          <a:endParaRPr lang="ru-RU"/>
        </a:p>
      </dgm:t>
    </dgm:pt>
    <dgm:pt modelId="{17A5EE15-1D10-428E-B8D2-731D207FCBD7}" type="sibTrans" cxnId="{69F51AF5-C6B7-4BE2-A987-62ED08FE3EBE}">
      <dgm:prSet/>
      <dgm:spPr/>
      <dgm:t>
        <a:bodyPr/>
        <a:lstStyle/>
        <a:p>
          <a:endParaRPr lang="ru-RU"/>
        </a:p>
      </dgm:t>
    </dgm:pt>
    <dgm:pt modelId="{D9A1C356-7B15-4097-8694-ACBAF8204EF2}">
      <dgm:prSet phldrT="[Текст]"/>
      <dgm:spPr/>
      <dgm:t>
        <a:bodyPr/>
        <a:lstStyle/>
        <a:p>
          <a:endParaRPr lang="ru-RU" dirty="0"/>
        </a:p>
      </dgm:t>
    </dgm:pt>
    <dgm:pt modelId="{B2624324-FCAC-4397-86B5-1CDEEFDE0E0E}" type="parTrans" cxnId="{60844DD8-3641-444C-8A11-1AA4976C457B}">
      <dgm:prSet/>
      <dgm:spPr/>
      <dgm:t>
        <a:bodyPr/>
        <a:lstStyle/>
        <a:p>
          <a:endParaRPr lang="ru-RU"/>
        </a:p>
      </dgm:t>
    </dgm:pt>
    <dgm:pt modelId="{84803382-6049-43E2-AA77-9F0B7E21A549}" type="sibTrans" cxnId="{60844DD8-3641-444C-8A11-1AA4976C457B}">
      <dgm:prSet/>
      <dgm:spPr/>
      <dgm:t>
        <a:bodyPr/>
        <a:lstStyle/>
        <a:p>
          <a:endParaRPr lang="ru-RU"/>
        </a:p>
      </dgm:t>
    </dgm:pt>
    <dgm:pt modelId="{FAF264F3-BA52-4563-B3A6-1DAF69470A30}" type="pres">
      <dgm:prSet presAssocID="{BAEF261F-B771-4859-B277-88C744CED47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A85D2E-E9CB-4F90-AB44-C921B27A02A0}" type="pres">
      <dgm:prSet presAssocID="{BAEF261F-B771-4859-B277-88C744CED473}" presName="matrix" presStyleCnt="0"/>
      <dgm:spPr/>
    </dgm:pt>
    <dgm:pt modelId="{9189A1CC-3DF9-45B5-89B3-155E93B03DC0}" type="pres">
      <dgm:prSet presAssocID="{BAEF261F-B771-4859-B277-88C744CED473}" presName="tile1" presStyleLbl="node1" presStyleIdx="0" presStyleCnt="4"/>
      <dgm:spPr/>
      <dgm:t>
        <a:bodyPr/>
        <a:lstStyle/>
        <a:p>
          <a:endParaRPr lang="ru-RU"/>
        </a:p>
      </dgm:t>
    </dgm:pt>
    <dgm:pt modelId="{6D9E8AD0-D356-4043-A2D2-12B7F11DEF27}" type="pres">
      <dgm:prSet presAssocID="{BAEF261F-B771-4859-B277-88C744CED47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C106B-81D2-41E6-9CB2-68412052AFEE}" type="pres">
      <dgm:prSet presAssocID="{BAEF261F-B771-4859-B277-88C744CED473}" presName="tile2" presStyleLbl="node1" presStyleIdx="1" presStyleCnt="4"/>
      <dgm:spPr/>
      <dgm:t>
        <a:bodyPr/>
        <a:lstStyle/>
        <a:p>
          <a:endParaRPr lang="ru-RU"/>
        </a:p>
      </dgm:t>
    </dgm:pt>
    <dgm:pt modelId="{078156A8-7166-4E3A-A69D-2B3C01E282F5}" type="pres">
      <dgm:prSet presAssocID="{BAEF261F-B771-4859-B277-88C744CED47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33558-E9BB-465F-8806-312C8C4A25DD}" type="pres">
      <dgm:prSet presAssocID="{BAEF261F-B771-4859-B277-88C744CED473}" presName="tile3" presStyleLbl="node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A8472CF-2BAE-45F8-9DF6-F717D4729D54}" type="pres">
      <dgm:prSet presAssocID="{BAEF261F-B771-4859-B277-88C744CED47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BDCFE4-DBA7-4B0F-9241-4219CD665B5E}" type="pres">
      <dgm:prSet presAssocID="{BAEF261F-B771-4859-B277-88C744CED473}" presName="tile4" presStyleLbl="node1" presStyleIdx="3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0D4983B-300A-4FBC-9FB9-5EFD89DA9E61}" type="pres">
      <dgm:prSet presAssocID="{BAEF261F-B771-4859-B277-88C744CED47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4956D93-4CC6-46B5-8993-7FDE22D16BA9}" type="pres">
      <dgm:prSet presAssocID="{BAEF261F-B771-4859-B277-88C744CED473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31E1E8F2-321A-45B6-A21F-258C2C372DC8}" srcId="{9308BFB0-8D7B-42B9-B075-2F1A72BCD7B0}" destId="{8062B5A7-A277-42C6-8596-AEA026D2AD81}" srcOrd="0" destOrd="0" parTransId="{D9636431-8725-449C-B1B6-CAA63E2CBBBB}" sibTransId="{521C6293-7955-4BBF-AC1F-69D05106DC07}"/>
    <dgm:cxn modelId="{71F866E8-9E91-4D95-B043-395F769C0EC0}" type="presOf" srcId="{9308BFB0-8D7B-42B9-B075-2F1A72BCD7B0}" destId="{04956D93-4CC6-46B5-8993-7FDE22D16BA9}" srcOrd="0" destOrd="0" presId="urn:microsoft.com/office/officeart/2005/8/layout/matrix1"/>
    <dgm:cxn modelId="{60844DD8-3641-444C-8A11-1AA4976C457B}" srcId="{BAEF261F-B771-4859-B277-88C744CED473}" destId="{D9A1C356-7B15-4097-8694-ACBAF8204EF2}" srcOrd="1" destOrd="0" parTransId="{B2624324-FCAC-4397-86B5-1CDEEFDE0E0E}" sibTransId="{84803382-6049-43E2-AA77-9F0B7E21A549}"/>
    <dgm:cxn modelId="{77AC08F2-CBED-4ECE-8EF6-502A74B9BD09}" type="presOf" srcId="{8062B5A7-A277-42C6-8596-AEA026D2AD81}" destId="{9189A1CC-3DF9-45B5-89B3-155E93B03DC0}" srcOrd="0" destOrd="0" presId="urn:microsoft.com/office/officeart/2005/8/layout/matrix1"/>
    <dgm:cxn modelId="{EF81F2CF-9AE9-473E-A997-74C5F5238744}" type="presOf" srcId="{0BE6B66A-2F68-4AF7-B57F-F8570921F99A}" destId="{961C106B-81D2-41E6-9CB2-68412052AFEE}" srcOrd="0" destOrd="0" presId="urn:microsoft.com/office/officeart/2005/8/layout/matrix1"/>
    <dgm:cxn modelId="{5C77F018-28E5-4A05-88F6-5054AD875E28}" type="presOf" srcId="{8062B5A7-A277-42C6-8596-AEA026D2AD81}" destId="{6D9E8AD0-D356-4043-A2D2-12B7F11DEF27}" srcOrd="1" destOrd="0" presId="urn:microsoft.com/office/officeart/2005/8/layout/matrix1"/>
    <dgm:cxn modelId="{69F51AF5-C6B7-4BE2-A987-62ED08FE3EBE}" srcId="{9308BFB0-8D7B-42B9-B075-2F1A72BCD7B0}" destId="{0BE6B66A-2F68-4AF7-B57F-F8570921F99A}" srcOrd="1" destOrd="0" parTransId="{30AD2F75-054A-43F3-AF4B-7CE891A3D32D}" sibTransId="{17A5EE15-1D10-428E-B8D2-731D207FCBD7}"/>
    <dgm:cxn modelId="{E07B939E-4E12-4ABA-93EE-A8112EF51365}" type="presOf" srcId="{0BE6B66A-2F68-4AF7-B57F-F8570921F99A}" destId="{078156A8-7166-4E3A-A69D-2B3C01E282F5}" srcOrd="1" destOrd="0" presId="urn:microsoft.com/office/officeart/2005/8/layout/matrix1"/>
    <dgm:cxn modelId="{39A5B0BB-7C37-4606-97B5-7DD6EEFE4D54}" srcId="{BAEF261F-B771-4859-B277-88C744CED473}" destId="{9308BFB0-8D7B-42B9-B075-2F1A72BCD7B0}" srcOrd="0" destOrd="0" parTransId="{1D163CF3-6F4A-4784-8E6A-C95246D35CA0}" sibTransId="{D8D8ED16-0EC6-4B88-A9FE-E3A78AD0302A}"/>
    <dgm:cxn modelId="{C1B35556-6FCB-4CA6-96EF-1CE94A39410C}" type="presOf" srcId="{BAEF261F-B771-4859-B277-88C744CED473}" destId="{FAF264F3-BA52-4563-B3A6-1DAF69470A30}" srcOrd="0" destOrd="0" presId="urn:microsoft.com/office/officeart/2005/8/layout/matrix1"/>
    <dgm:cxn modelId="{CB87AFF0-F3E7-4A56-B6E2-AB503B1C3008}" type="presParOf" srcId="{FAF264F3-BA52-4563-B3A6-1DAF69470A30}" destId="{26A85D2E-E9CB-4F90-AB44-C921B27A02A0}" srcOrd="0" destOrd="0" presId="urn:microsoft.com/office/officeart/2005/8/layout/matrix1"/>
    <dgm:cxn modelId="{66CB7EF9-98F7-4F38-B685-B8CA1D2A76B6}" type="presParOf" srcId="{26A85D2E-E9CB-4F90-AB44-C921B27A02A0}" destId="{9189A1CC-3DF9-45B5-89B3-155E93B03DC0}" srcOrd="0" destOrd="0" presId="urn:microsoft.com/office/officeart/2005/8/layout/matrix1"/>
    <dgm:cxn modelId="{9CB99FE0-F375-4DD4-9C38-8B9E0D64F7D6}" type="presParOf" srcId="{26A85D2E-E9CB-4F90-AB44-C921B27A02A0}" destId="{6D9E8AD0-D356-4043-A2D2-12B7F11DEF27}" srcOrd="1" destOrd="0" presId="urn:microsoft.com/office/officeart/2005/8/layout/matrix1"/>
    <dgm:cxn modelId="{6EC02BA1-8D7C-42E8-BE7C-5436806D81C6}" type="presParOf" srcId="{26A85D2E-E9CB-4F90-AB44-C921B27A02A0}" destId="{961C106B-81D2-41E6-9CB2-68412052AFEE}" srcOrd="2" destOrd="0" presId="urn:microsoft.com/office/officeart/2005/8/layout/matrix1"/>
    <dgm:cxn modelId="{05E3D105-F216-4F62-9E9B-873037963BAC}" type="presParOf" srcId="{26A85D2E-E9CB-4F90-AB44-C921B27A02A0}" destId="{078156A8-7166-4E3A-A69D-2B3C01E282F5}" srcOrd="3" destOrd="0" presId="urn:microsoft.com/office/officeart/2005/8/layout/matrix1"/>
    <dgm:cxn modelId="{0EC57D56-CBA2-4F2D-84CE-EDFA5075708F}" type="presParOf" srcId="{26A85D2E-E9CB-4F90-AB44-C921B27A02A0}" destId="{0C333558-E9BB-465F-8806-312C8C4A25DD}" srcOrd="4" destOrd="0" presId="urn:microsoft.com/office/officeart/2005/8/layout/matrix1"/>
    <dgm:cxn modelId="{C65D9B54-A5A4-4B76-ABE3-49DA5E5B8ED3}" type="presParOf" srcId="{26A85D2E-E9CB-4F90-AB44-C921B27A02A0}" destId="{CA8472CF-2BAE-45F8-9DF6-F717D4729D54}" srcOrd="5" destOrd="0" presId="urn:microsoft.com/office/officeart/2005/8/layout/matrix1"/>
    <dgm:cxn modelId="{4DCC3333-B36B-4EF9-9FCD-67EA0A3480E1}" type="presParOf" srcId="{26A85D2E-E9CB-4F90-AB44-C921B27A02A0}" destId="{42BDCFE4-DBA7-4B0F-9241-4219CD665B5E}" srcOrd="6" destOrd="0" presId="urn:microsoft.com/office/officeart/2005/8/layout/matrix1"/>
    <dgm:cxn modelId="{647DD2C6-1B30-4DCB-82F6-F24CAEC5AE21}" type="presParOf" srcId="{26A85D2E-E9CB-4F90-AB44-C921B27A02A0}" destId="{60D4983B-300A-4FBC-9FB9-5EFD89DA9E61}" srcOrd="7" destOrd="0" presId="urn:microsoft.com/office/officeart/2005/8/layout/matrix1"/>
    <dgm:cxn modelId="{9061B70A-11CD-49AA-B9D6-45B930E3090F}" type="presParOf" srcId="{FAF264F3-BA52-4563-B3A6-1DAF69470A30}" destId="{04956D93-4CC6-46B5-8993-7FDE22D16BA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084A1-1EFC-4A08-BFAE-6A9ABF24E45C}">
      <dsp:nvSpPr>
        <dsp:cNvPr id="0" name=""/>
        <dsp:cNvSpPr/>
      </dsp:nvSpPr>
      <dsp:spPr>
        <a:xfrm>
          <a:off x="664" y="587582"/>
          <a:ext cx="2861122" cy="3433347"/>
        </a:xfrm>
        <a:prstGeom prst="roundRect">
          <a:avLst>
            <a:gd name="adj" fmla="val 5000"/>
          </a:avLst>
        </a:prstGeom>
        <a:solidFill>
          <a:srgbClr val="EFCE8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Ответственность</a:t>
          </a:r>
          <a:endParaRPr lang="ru-RU" sz="29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sp:txBody>
      <dsp:txXfrm rot="16200000">
        <a:off x="-1120895" y="1709142"/>
        <a:ext cx="2815344" cy="572224"/>
      </dsp:txXfrm>
    </dsp:sp>
    <dsp:sp modelId="{BB1A8030-AA9A-4E28-A1EA-D96DEFFD6F87}">
      <dsp:nvSpPr>
        <dsp:cNvPr id="0" name=""/>
        <dsp:cNvSpPr/>
      </dsp:nvSpPr>
      <dsp:spPr>
        <a:xfrm>
          <a:off x="572889" y="587582"/>
          <a:ext cx="2131536" cy="34333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Все успешные опыты организации школы как безопасного в психологическом плане пространства для учёбы, творчества и развития основаны на  изначальном тезисе о том, что </a:t>
          </a:r>
          <a:r>
            <a:rPr lang="ru-RU" sz="1700" b="0" i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школа сама несёт ответственность за порядок в её стенах</a:t>
          </a:r>
          <a:endParaRPr lang="ru-RU" sz="1700" b="0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sp:txBody>
      <dsp:txXfrm>
        <a:off x="572889" y="587582"/>
        <a:ext cx="2131536" cy="3433347"/>
      </dsp:txXfrm>
    </dsp:sp>
    <dsp:sp modelId="{CF0AA14D-4FFC-47C0-A4D3-974D6325A9D0}">
      <dsp:nvSpPr>
        <dsp:cNvPr id="0" name=""/>
        <dsp:cNvSpPr/>
      </dsp:nvSpPr>
      <dsp:spPr>
        <a:xfrm>
          <a:off x="2961926" y="587582"/>
          <a:ext cx="2861122" cy="3433347"/>
        </a:xfrm>
        <a:prstGeom prst="roundRect">
          <a:avLst>
            <a:gd name="adj" fmla="val 5000"/>
          </a:avLst>
        </a:prstGeom>
        <a:solidFill>
          <a:srgbClr val="F59F4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Школьная среда</a:t>
          </a:r>
          <a:endParaRPr lang="ru-RU" sz="29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sp:txBody>
      <dsp:txXfrm rot="16200000">
        <a:off x="1840366" y="1709142"/>
        <a:ext cx="2815344" cy="572224"/>
      </dsp:txXfrm>
    </dsp:sp>
    <dsp:sp modelId="{77851C9C-44B7-4F07-9690-C72575B133AE}">
      <dsp:nvSpPr>
        <dsp:cNvPr id="0" name=""/>
        <dsp:cNvSpPr/>
      </dsp:nvSpPr>
      <dsp:spPr>
        <a:xfrm rot="5400000">
          <a:off x="2724051" y="3315108"/>
          <a:ext cx="504361" cy="429168"/>
        </a:xfrm>
        <a:prstGeom prst="flowChartExtract">
          <a:avLst/>
        </a:prstGeom>
        <a:solidFill>
          <a:srgbClr val="2E1700"/>
        </a:solidFill>
        <a:ln w="12700" cap="flat" cmpd="sng" algn="ctr">
          <a:solidFill>
            <a:srgbClr val="C3730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E575A-C3E2-455B-801D-4A9F999BFB6E}">
      <dsp:nvSpPr>
        <dsp:cNvPr id="0" name=""/>
        <dsp:cNvSpPr/>
      </dsp:nvSpPr>
      <dsp:spPr>
        <a:xfrm>
          <a:off x="3534151" y="587582"/>
          <a:ext cx="2131536" cy="343334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Лучшим средством профилактики </a:t>
          </a:r>
          <a:r>
            <a:rPr lang="ru-RU" sz="1700" b="0" kern="1200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буллинга</a:t>
          </a:r>
          <a:r>
            <a:rPr lang="ru-RU" sz="1700" b="0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 является серьёзная забота о </a:t>
          </a:r>
          <a:r>
            <a:rPr lang="ru-RU" sz="1700" b="0" i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школьной атмосфере, центральный фактор которой — качество общения учителей и учеников</a:t>
          </a:r>
          <a:endParaRPr lang="ru-RU" sz="1700" b="0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sp:txBody>
      <dsp:txXfrm>
        <a:off x="3534151" y="587582"/>
        <a:ext cx="2131536" cy="3433347"/>
      </dsp:txXfrm>
    </dsp:sp>
    <dsp:sp modelId="{B5C9D547-BDC5-4A94-B04C-7C51ED1EB755}">
      <dsp:nvSpPr>
        <dsp:cNvPr id="0" name=""/>
        <dsp:cNvSpPr/>
      </dsp:nvSpPr>
      <dsp:spPr>
        <a:xfrm>
          <a:off x="5923188" y="587582"/>
          <a:ext cx="2861122" cy="3433347"/>
        </a:xfrm>
        <a:prstGeom prst="roundRect">
          <a:avLst>
            <a:gd name="adj" fmla="val 5000"/>
          </a:avLst>
        </a:prstGeom>
        <a:solidFill>
          <a:srgbClr val="C3730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Буллинг</a:t>
          </a:r>
          <a:r>
            <a:rPr lang="ru-RU" sz="29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 </a:t>
          </a:r>
          <a:endParaRPr lang="ru-RU" sz="29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sp:txBody>
      <dsp:txXfrm rot="16200000">
        <a:off x="4801628" y="1709142"/>
        <a:ext cx="2815344" cy="572224"/>
      </dsp:txXfrm>
    </dsp:sp>
    <dsp:sp modelId="{D89A51FC-4F9A-48C1-8A85-5400584F5AE7}">
      <dsp:nvSpPr>
        <dsp:cNvPr id="0" name=""/>
        <dsp:cNvSpPr/>
      </dsp:nvSpPr>
      <dsp:spPr>
        <a:xfrm rot="5400000">
          <a:off x="5685313" y="3315108"/>
          <a:ext cx="504361" cy="429168"/>
        </a:xfrm>
        <a:prstGeom prst="flowChartExtract">
          <a:avLst/>
        </a:prstGeom>
        <a:solidFill>
          <a:srgbClr val="2E1700"/>
        </a:solidFill>
        <a:ln w="12700" cap="flat" cmpd="sng" algn="ctr">
          <a:solidFill>
            <a:srgbClr val="C3730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435F38-9CE7-4682-8CB6-BCA8AFCACC0A}">
      <dsp:nvSpPr>
        <dsp:cNvPr id="0" name=""/>
        <dsp:cNvSpPr/>
      </dsp:nvSpPr>
      <dsp:spPr>
        <a:xfrm>
          <a:off x="6495413" y="587582"/>
          <a:ext cx="2131536" cy="3433347"/>
        </a:xfrm>
        <a:prstGeom prst="rect">
          <a:avLst/>
        </a:prstGeom>
        <a:solidFill>
          <a:srgbClr val="2E1700"/>
        </a:solidFill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293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Для понимания и искоренения </a:t>
          </a:r>
          <a:r>
            <a:rPr lang="ru-RU" sz="1700" b="0" i="1" kern="1200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буллинга</a:t>
          </a:r>
          <a:r>
            <a:rPr lang="ru-RU" sz="1700" b="0" i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 мы будем  придерживаться определённого подхода: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 попытки </a:t>
          </a:r>
          <a:r>
            <a:rPr lang="ru-RU" sz="1700" b="0" i="1" kern="1200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буллинга</a:t>
          </a:r>
          <a:r>
            <a:rPr lang="ru-RU" sz="1700" b="0" i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 всегда бу</a:t>
          </a:r>
          <a:r>
            <a:rPr lang="ru-RU" sz="1700" b="0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дут </a:t>
          </a:r>
          <a:r>
            <a:rPr lang="ru-RU" sz="1700" b="0" kern="1200" dirty="0" smtClean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rPr>
            <a:t>происходить в школе</a:t>
          </a:r>
          <a:endParaRPr lang="ru-RU" sz="1700" kern="1200" dirty="0">
            <a:solidFill>
              <a:sysClr val="windowText" lastClr="000000"/>
            </a:solidFill>
          </a:endParaRPr>
        </a:p>
      </dsp:txBody>
      <dsp:txXfrm>
        <a:off x="6495413" y="587582"/>
        <a:ext cx="2131536" cy="34333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4A27B-29A8-420E-AF30-FAD7AD94F719}">
      <dsp:nvSpPr>
        <dsp:cNvPr id="0" name=""/>
        <dsp:cNvSpPr/>
      </dsp:nvSpPr>
      <dsp:spPr>
        <a:xfrm rot="5400000">
          <a:off x="-276871" y="278475"/>
          <a:ext cx="1845811" cy="1292067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 rot="-5400000">
        <a:off x="2" y="647637"/>
        <a:ext cx="1292067" cy="553744"/>
      </dsp:txXfrm>
    </dsp:sp>
    <dsp:sp modelId="{4F0F84CA-C4EE-48A5-8C0C-9E0A900B4B5E}">
      <dsp:nvSpPr>
        <dsp:cNvPr id="0" name=""/>
        <dsp:cNvSpPr/>
      </dsp:nvSpPr>
      <dsp:spPr>
        <a:xfrm rot="5400000">
          <a:off x="4528389" y="-3234717"/>
          <a:ext cx="1199777" cy="7672420"/>
        </a:xfrm>
        <a:prstGeom prst="round2SameRect">
          <a:avLst/>
        </a:prstGeom>
        <a:solidFill>
          <a:srgbClr val="F59F49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Учителя должны уметь распознавать потенциальных жертв </a:t>
          </a:r>
          <a:r>
            <a:rPr lang="ru-RU" sz="1800" b="1" kern="1200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буллинга</a:t>
          </a:r>
          <a:r>
            <a:rPr lang="ru-RU" sz="18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     и быть бдительными</a:t>
          </a:r>
          <a:endParaRPr lang="ru-RU" sz="18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1292068" y="60172"/>
        <a:ext cx="7613852" cy="1082641"/>
      </dsp:txXfrm>
    </dsp:sp>
    <dsp:sp modelId="{A6ED64F6-FF1B-4506-AFA6-E24792B67DB4}">
      <dsp:nvSpPr>
        <dsp:cNvPr id="0" name=""/>
        <dsp:cNvSpPr/>
      </dsp:nvSpPr>
      <dsp:spPr>
        <a:xfrm rot="5400000">
          <a:off x="-276871" y="1932562"/>
          <a:ext cx="1845811" cy="1292067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2" y="2301724"/>
        <a:ext cx="1292067" cy="553744"/>
      </dsp:txXfrm>
    </dsp:sp>
    <dsp:sp modelId="{BE97F830-1264-46FB-8523-843492F1BCBB}">
      <dsp:nvSpPr>
        <dsp:cNvPr id="0" name=""/>
        <dsp:cNvSpPr/>
      </dsp:nvSpPr>
      <dsp:spPr>
        <a:xfrm rot="5400000">
          <a:off x="4528389" y="-1580631"/>
          <a:ext cx="1199777" cy="7672420"/>
        </a:xfrm>
        <a:prstGeom prst="round2SameRect">
          <a:avLst/>
        </a:prstGeom>
        <a:solidFill>
          <a:srgbClr val="F59F49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Учащиеся, которые подвергаются агрессии, должны иметь право рассчитывать на поддержку со стороны учителей, когда речь идёт о </a:t>
          </a:r>
          <a:r>
            <a:rPr lang="ru-RU" sz="1600" b="1" kern="1200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буллинге</a:t>
          </a:r>
          <a:endParaRPr lang="ru-RU" sz="16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Привлечение детей к участию в </a:t>
          </a:r>
          <a:r>
            <a:rPr lang="ru-RU" sz="1600" b="1" u="sng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школьных проектах, развивающих практиках</a:t>
          </a:r>
          <a:r>
            <a:rPr lang="ru-RU" sz="16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, повышающих их </a:t>
          </a:r>
          <a:r>
            <a:rPr lang="ru-RU" sz="1600" b="1" kern="1200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самоценность</a:t>
          </a:r>
          <a:r>
            <a:rPr lang="ru-RU" sz="16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 и социальный престиж (социализация)</a:t>
          </a:r>
          <a:endParaRPr lang="ru-RU" sz="16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1292068" y="1714258"/>
        <a:ext cx="7613852" cy="1082641"/>
      </dsp:txXfrm>
    </dsp:sp>
    <dsp:sp modelId="{0B8357BF-46CB-4906-BDBD-DCB4395F64A4}">
      <dsp:nvSpPr>
        <dsp:cNvPr id="0" name=""/>
        <dsp:cNvSpPr/>
      </dsp:nvSpPr>
      <dsp:spPr>
        <a:xfrm rot="5400000">
          <a:off x="-276871" y="3586648"/>
          <a:ext cx="1845811" cy="1292067"/>
        </a:xfrm>
        <a:prstGeom prst="chevron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2" y="3955810"/>
        <a:ext cx="1292067" cy="553744"/>
      </dsp:txXfrm>
    </dsp:sp>
    <dsp:sp modelId="{5CE226CD-356D-4108-8F97-431BCEF6355B}">
      <dsp:nvSpPr>
        <dsp:cNvPr id="0" name=""/>
        <dsp:cNvSpPr/>
      </dsp:nvSpPr>
      <dsp:spPr>
        <a:xfrm rot="5400000">
          <a:off x="4528389" y="73455"/>
          <a:ext cx="1199777" cy="7672420"/>
        </a:xfrm>
        <a:prstGeom prst="round2SameRect">
          <a:avLst/>
        </a:prstGeom>
        <a:solidFill>
          <a:srgbClr val="F59F49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Учителя должны опираться на созданную в школе </a:t>
          </a:r>
          <a:r>
            <a:rPr lang="ru-RU" sz="1800" b="1" u="sng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систему противодействия </a:t>
          </a:r>
          <a:r>
            <a:rPr lang="ru-RU" sz="1800" b="1" kern="1200" dirty="0" err="1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буллингу</a:t>
          </a:r>
          <a:endParaRPr lang="ru-RU" sz="18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1292068" y="3368344"/>
        <a:ext cx="7613852" cy="10826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E7D4F-1648-4316-B8FF-1DB28F576364}">
      <dsp:nvSpPr>
        <dsp:cNvPr id="0" name=""/>
        <dsp:cNvSpPr/>
      </dsp:nvSpPr>
      <dsp:spPr>
        <a:xfrm>
          <a:off x="0" y="0"/>
          <a:ext cx="6096000" cy="1144077"/>
        </a:xfrm>
        <a:prstGeom prst="roundRect">
          <a:avLst>
            <a:gd name="adj" fmla="val 10000"/>
          </a:avLst>
        </a:prstGeom>
        <a:solidFill>
          <a:srgbClr val="EFCE8D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Каждая образовательная организация уникальна. Нет ни одной типовой модели.  Нет двух одинаковых школ, поэтому задача  каждой школы — разработать свой уникальный план противодействия травле на почве той  реальности, с которой она сталкивается.</a:t>
          </a:r>
          <a:endParaRPr lang="ru-RU" sz="1400" b="1" kern="1200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sp:txBody>
      <dsp:txXfrm>
        <a:off x="33509" y="33509"/>
        <a:ext cx="4764776" cy="1077059"/>
      </dsp:txXfrm>
    </dsp:sp>
    <dsp:sp modelId="{D3F78C1B-37A2-48BC-8688-C363A1A92BD8}">
      <dsp:nvSpPr>
        <dsp:cNvPr id="0" name=""/>
        <dsp:cNvSpPr/>
      </dsp:nvSpPr>
      <dsp:spPr>
        <a:xfrm>
          <a:off x="510539" y="1352091"/>
          <a:ext cx="6096000" cy="1144077"/>
        </a:xfrm>
        <a:prstGeom prst="roundRect">
          <a:avLst>
            <a:gd name="adj" fmla="val 10000"/>
          </a:avLst>
        </a:prstGeom>
        <a:solidFill>
          <a:srgbClr val="EFCE8D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Даст результат только системность. Требуется планирование и реализация работы на всех уровнях: школы, класса, отдельного ученика                       и родителей.</a:t>
          </a:r>
          <a:endParaRPr lang="ru-RU" sz="1600" b="1" kern="1200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sp:txBody>
      <dsp:txXfrm>
        <a:off x="544048" y="1385600"/>
        <a:ext cx="4774791" cy="1077059"/>
      </dsp:txXfrm>
    </dsp:sp>
    <dsp:sp modelId="{348C9169-1B16-4A77-B272-94DBE3EC5432}">
      <dsp:nvSpPr>
        <dsp:cNvPr id="0" name=""/>
        <dsp:cNvSpPr/>
      </dsp:nvSpPr>
      <dsp:spPr>
        <a:xfrm>
          <a:off x="1013459" y="2704183"/>
          <a:ext cx="6096000" cy="1144077"/>
        </a:xfrm>
        <a:prstGeom prst="roundRect">
          <a:avLst>
            <a:gd name="adj" fmla="val 10000"/>
          </a:avLst>
        </a:prstGeom>
        <a:solidFill>
          <a:srgbClr val="EFCE8D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Победу над </a:t>
          </a:r>
          <a:r>
            <a:rPr lang="ru-RU" sz="1600" b="1" kern="1200" dirty="0" err="1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буллингом</a:t>
          </a:r>
          <a:r>
            <a:rPr lang="ru-RU" sz="1600" b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 обеспечит только долгосрочный, постоянный характер работы — как часть уклада школы.</a:t>
          </a:r>
          <a:endParaRPr lang="ru-RU" sz="1600" b="1" kern="1200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sp:txBody>
      <dsp:txXfrm>
        <a:off x="1046968" y="2737692"/>
        <a:ext cx="4782411" cy="1077059"/>
      </dsp:txXfrm>
    </dsp:sp>
    <dsp:sp modelId="{776CBC9C-2B0B-4D89-992B-CCE3C066F79D}">
      <dsp:nvSpPr>
        <dsp:cNvPr id="0" name=""/>
        <dsp:cNvSpPr/>
      </dsp:nvSpPr>
      <dsp:spPr>
        <a:xfrm>
          <a:off x="1523999" y="4056274"/>
          <a:ext cx="6096000" cy="1144077"/>
        </a:xfrm>
        <a:prstGeom prst="roundRect">
          <a:avLst>
            <a:gd name="adj" fmla="val 10000"/>
          </a:avLst>
        </a:prstGeom>
        <a:solidFill>
          <a:srgbClr val="EFCE8D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Не обойтись без повышения квалификации </a:t>
          </a:r>
          <a:r>
            <a:rPr lang="ru-RU" sz="1600" b="1" u="sng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всех взрослы</a:t>
          </a:r>
          <a:r>
            <a:rPr lang="ru-RU" sz="1600" b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х, работающих в школе</a:t>
          </a:r>
          <a:endParaRPr lang="ru-RU" sz="1600" b="1" kern="1200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sp:txBody>
      <dsp:txXfrm>
        <a:off x="1557508" y="4089783"/>
        <a:ext cx="4774791" cy="1077059"/>
      </dsp:txXfrm>
    </dsp:sp>
    <dsp:sp modelId="{0DAE2FD1-6341-4997-B6A6-8AE31841BCBA}">
      <dsp:nvSpPr>
        <dsp:cNvPr id="0" name=""/>
        <dsp:cNvSpPr/>
      </dsp:nvSpPr>
      <dsp:spPr>
        <a:xfrm>
          <a:off x="5352349" y="876259"/>
          <a:ext cx="743650" cy="743650"/>
        </a:xfrm>
        <a:prstGeom prst="downArrow">
          <a:avLst>
            <a:gd name="adj1" fmla="val 55000"/>
            <a:gd name="adj2" fmla="val 45000"/>
          </a:avLst>
        </a:prstGeom>
        <a:solidFill>
          <a:srgbClr val="663300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>
        <a:off x="5519670" y="876259"/>
        <a:ext cx="409008" cy="559597"/>
      </dsp:txXfrm>
    </dsp:sp>
    <dsp:sp modelId="{2363B512-EC7A-4D81-849C-C47ED921D94C}">
      <dsp:nvSpPr>
        <dsp:cNvPr id="0" name=""/>
        <dsp:cNvSpPr/>
      </dsp:nvSpPr>
      <dsp:spPr>
        <a:xfrm>
          <a:off x="5862889" y="2228350"/>
          <a:ext cx="743650" cy="743650"/>
        </a:xfrm>
        <a:prstGeom prst="downArrow">
          <a:avLst>
            <a:gd name="adj1" fmla="val 55000"/>
            <a:gd name="adj2" fmla="val 45000"/>
          </a:avLst>
        </a:prstGeom>
        <a:solidFill>
          <a:srgbClr val="663300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>
        <a:off x="6030210" y="2228350"/>
        <a:ext cx="409008" cy="559597"/>
      </dsp:txXfrm>
    </dsp:sp>
    <dsp:sp modelId="{E6914B85-0C18-4DDD-B3E0-79060216E940}">
      <dsp:nvSpPr>
        <dsp:cNvPr id="0" name=""/>
        <dsp:cNvSpPr/>
      </dsp:nvSpPr>
      <dsp:spPr>
        <a:xfrm>
          <a:off x="6365809" y="3580442"/>
          <a:ext cx="743650" cy="743650"/>
        </a:xfrm>
        <a:prstGeom prst="downArrow">
          <a:avLst>
            <a:gd name="adj1" fmla="val 55000"/>
            <a:gd name="adj2" fmla="val 45000"/>
          </a:avLst>
        </a:prstGeom>
        <a:solidFill>
          <a:srgbClr val="663300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>
        <a:off x="6533130" y="3580442"/>
        <a:ext cx="409008" cy="5595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D19C3-8753-4727-A99A-045724CB9322}">
      <dsp:nvSpPr>
        <dsp:cNvPr id="0" name=""/>
        <dsp:cNvSpPr/>
      </dsp:nvSpPr>
      <dsp:spPr>
        <a:xfrm rot="5400000">
          <a:off x="-241137" y="242393"/>
          <a:ext cx="1607586" cy="1125310"/>
        </a:xfrm>
        <a:prstGeom prst="chevron">
          <a:avLst/>
        </a:prstGeom>
        <a:solidFill>
          <a:srgbClr val="F9C78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/>
            <a:t>НЕТ</a:t>
          </a:r>
          <a:endParaRPr lang="ru-RU" sz="3300" b="1" kern="1200" dirty="0"/>
        </a:p>
      </dsp:txBody>
      <dsp:txXfrm rot="-5400000">
        <a:off x="1" y="563910"/>
        <a:ext cx="1125310" cy="482276"/>
      </dsp:txXfrm>
    </dsp:sp>
    <dsp:sp modelId="{EC4A657F-FA94-42DF-A664-2A3CEE270DE8}">
      <dsp:nvSpPr>
        <dsp:cNvPr id="0" name=""/>
        <dsp:cNvSpPr/>
      </dsp:nvSpPr>
      <dsp:spPr>
        <a:xfrm rot="5400000">
          <a:off x="4306409" y="-3181099"/>
          <a:ext cx="1044931" cy="7407129"/>
        </a:xfrm>
        <a:prstGeom prst="round2SameRect">
          <a:avLst/>
        </a:prstGeom>
        <a:solidFill>
          <a:srgbClr val="F5A145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err="1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Буллинг</a:t>
          </a:r>
          <a:r>
            <a:rPr lang="ru-RU" sz="1400" b="1" i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, как и другие формы нарушений дисциплины, возможны только в классе у </a:t>
          </a:r>
          <a:r>
            <a:rPr lang="ru-RU" sz="1400" b="1" i="1" kern="1200" dirty="0" smtClean="0">
              <a:solidFill>
                <a:srgbClr val="663300"/>
              </a:solidFill>
              <a:latin typeface="+mj-lt"/>
              <a:cs typeface="Calibri" pitchFamily="34" charset="0"/>
            </a:rPr>
            <a:t>слабого учителя</a:t>
          </a:r>
          <a:endParaRPr lang="ru-RU" sz="1400" b="1" kern="1200" dirty="0">
            <a:solidFill>
              <a:srgbClr val="663300"/>
            </a:solidFill>
            <a:latin typeface="+mj-lt"/>
            <a:cs typeface="Calibri" pitchFamily="34" charset="0"/>
          </a:endParaRPr>
        </a:p>
      </dsp:txBody>
      <dsp:txXfrm rot="-5400000">
        <a:off x="1125311" y="51008"/>
        <a:ext cx="7356120" cy="942913"/>
      </dsp:txXfrm>
    </dsp:sp>
    <dsp:sp modelId="{3D9D8E0D-C246-4184-9A48-FCF53F1411AE}">
      <dsp:nvSpPr>
        <dsp:cNvPr id="0" name=""/>
        <dsp:cNvSpPr/>
      </dsp:nvSpPr>
      <dsp:spPr>
        <a:xfrm rot="5400000">
          <a:off x="-241137" y="1655900"/>
          <a:ext cx="1607586" cy="1125310"/>
        </a:xfrm>
        <a:prstGeom prst="chevron">
          <a:avLst/>
        </a:prstGeom>
        <a:solidFill>
          <a:srgbClr val="F4B868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+mj-lt"/>
              <a:cs typeface="Calibri" pitchFamily="34" charset="0"/>
            </a:rPr>
            <a:t>НЕТ</a:t>
          </a:r>
          <a:endParaRPr lang="ru-RU" sz="2800" b="1" kern="1200" dirty="0">
            <a:solidFill>
              <a:schemeClr val="bg1"/>
            </a:solidFill>
            <a:latin typeface="+mj-lt"/>
            <a:cs typeface="Calibri" pitchFamily="34" charset="0"/>
          </a:endParaRPr>
        </a:p>
      </dsp:txBody>
      <dsp:txXfrm rot="-5400000">
        <a:off x="1" y="1977417"/>
        <a:ext cx="1125310" cy="482276"/>
      </dsp:txXfrm>
    </dsp:sp>
    <dsp:sp modelId="{0A507CA3-5830-47F7-BC1D-DC70CDFBD98E}">
      <dsp:nvSpPr>
        <dsp:cNvPr id="0" name=""/>
        <dsp:cNvSpPr/>
      </dsp:nvSpPr>
      <dsp:spPr>
        <a:xfrm rot="5400000">
          <a:off x="4306409" y="-1766336"/>
          <a:ext cx="1044931" cy="7407129"/>
        </a:xfrm>
        <a:prstGeom prst="round2SameRect">
          <a:avLst/>
        </a:prstGeom>
        <a:solidFill>
          <a:srgbClr val="F5A145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Вызывать беспокойство у педагогического коллектива должны только случаи </a:t>
          </a:r>
          <a:r>
            <a:rPr lang="ru-RU" sz="1600" b="1" i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физического</a:t>
          </a:r>
          <a:r>
            <a:rPr lang="ru-RU" sz="1400" b="1" i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 насилия</a:t>
          </a:r>
          <a:r>
            <a:rPr lang="ru-RU" sz="1400" b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.</a:t>
          </a:r>
          <a:endParaRPr lang="ru-RU" sz="1400" b="1" kern="1200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1125311" y="1465771"/>
        <a:ext cx="7356120" cy="942913"/>
      </dsp:txXfrm>
    </dsp:sp>
    <dsp:sp modelId="{69E4489C-378A-4AEB-A3F3-2B970F43CA4A}">
      <dsp:nvSpPr>
        <dsp:cNvPr id="0" name=""/>
        <dsp:cNvSpPr/>
      </dsp:nvSpPr>
      <dsp:spPr>
        <a:xfrm rot="5400000">
          <a:off x="-241137" y="3069407"/>
          <a:ext cx="1607586" cy="1125310"/>
        </a:xfrm>
        <a:prstGeom prst="chevron">
          <a:avLst/>
        </a:prstGeom>
        <a:solidFill>
          <a:srgbClr val="F5A145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+mn-lt"/>
              <a:cs typeface="Calibri" pitchFamily="34" charset="0"/>
            </a:rPr>
            <a:t>НЕТ</a:t>
          </a:r>
          <a:endParaRPr lang="ru-RU" sz="2800" b="1" kern="1200" dirty="0">
            <a:solidFill>
              <a:schemeClr val="bg1"/>
            </a:solidFill>
            <a:latin typeface="+mn-lt"/>
            <a:cs typeface="Calibri" pitchFamily="34" charset="0"/>
          </a:endParaRPr>
        </a:p>
      </dsp:txBody>
      <dsp:txXfrm rot="-5400000">
        <a:off x="1" y="3390924"/>
        <a:ext cx="1125310" cy="482276"/>
      </dsp:txXfrm>
    </dsp:sp>
    <dsp:sp modelId="{17C7CC0F-B2FE-40DA-AFDA-6E7CD3209180}">
      <dsp:nvSpPr>
        <dsp:cNvPr id="0" name=""/>
        <dsp:cNvSpPr/>
      </dsp:nvSpPr>
      <dsp:spPr>
        <a:xfrm rot="5400000">
          <a:off x="4306409" y="-352829"/>
          <a:ext cx="1044931" cy="7407129"/>
        </a:xfrm>
        <a:prstGeom prst="round2SameRect">
          <a:avLst/>
        </a:prstGeom>
        <a:solidFill>
          <a:srgbClr val="F5A145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err="1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Буллерами</a:t>
          </a:r>
          <a:r>
            <a:rPr lang="ru-RU" sz="1400" b="1" i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 становятся </a:t>
          </a:r>
          <a:r>
            <a:rPr lang="ru-RU" sz="1600" b="1" i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«несчастные» </a:t>
          </a:r>
          <a:r>
            <a:rPr lang="ru-RU" sz="1400" b="1" i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дети, с низкой самооценкой, те, кто не умеет по-другому контактировать со сверстниками</a:t>
          </a:r>
          <a:endParaRPr lang="ru-RU" sz="1400" b="1" kern="1200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Жертвами </a:t>
          </a:r>
          <a:r>
            <a:rPr lang="ru-RU" sz="1400" b="1" i="1" kern="1200" dirty="0" err="1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буллинга</a:t>
          </a:r>
          <a:r>
            <a:rPr lang="ru-RU" sz="1400" b="1" i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 становятся дети, которые «сами виноваты» в том, что не могут выстроить отношения со сверстниками.</a:t>
          </a:r>
          <a:endParaRPr lang="ru-RU" sz="1400" b="1" kern="1200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1125311" y="2879278"/>
        <a:ext cx="7356120" cy="9429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17EBC-9338-4DF4-83C9-465C1D068B8F}">
      <dsp:nvSpPr>
        <dsp:cNvPr id="0" name=""/>
        <dsp:cNvSpPr/>
      </dsp:nvSpPr>
      <dsp:spPr>
        <a:xfrm>
          <a:off x="0" y="0"/>
          <a:ext cx="5445224" cy="5445224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7A7B2-9510-4224-884A-A4B997D385B7}">
      <dsp:nvSpPr>
        <dsp:cNvPr id="0" name=""/>
        <dsp:cNvSpPr/>
      </dsp:nvSpPr>
      <dsp:spPr>
        <a:xfrm>
          <a:off x="2722612" y="0"/>
          <a:ext cx="6421388" cy="54452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5000" b="1" i="0" u="none" strike="noStrike" kern="1200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Научиться </a:t>
          </a:r>
          <a:endParaRPr lang="ru-RU" sz="5000" kern="1200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sp:txBody>
      <dsp:txXfrm>
        <a:off x="2722612" y="0"/>
        <a:ext cx="3210694" cy="1633570"/>
      </dsp:txXfrm>
    </dsp:sp>
    <dsp:sp modelId="{5ADEA2E9-1502-4E80-92CE-C5DCBAF72316}">
      <dsp:nvSpPr>
        <dsp:cNvPr id="0" name=""/>
        <dsp:cNvSpPr/>
      </dsp:nvSpPr>
      <dsp:spPr>
        <a:xfrm>
          <a:off x="952915" y="1633570"/>
          <a:ext cx="3539392" cy="3539392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962359-5EE7-4ED7-A518-F9307B15D3CA}">
      <dsp:nvSpPr>
        <dsp:cNvPr id="0" name=""/>
        <dsp:cNvSpPr/>
      </dsp:nvSpPr>
      <dsp:spPr>
        <a:xfrm>
          <a:off x="2722612" y="1633570"/>
          <a:ext cx="6421388" cy="3539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4400" b="1" i="0" u="none" strike="noStrike" kern="1200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Воспитать </a:t>
          </a:r>
          <a:endParaRPr lang="ru-RU" sz="4400" b="1" kern="1200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sp:txBody>
      <dsp:txXfrm>
        <a:off x="2722612" y="1633570"/>
        <a:ext cx="3210694" cy="1633565"/>
      </dsp:txXfrm>
    </dsp:sp>
    <dsp:sp modelId="{19BC2C73-8A25-4BE1-952D-EBE2BF806544}">
      <dsp:nvSpPr>
        <dsp:cNvPr id="0" name=""/>
        <dsp:cNvSpPr/>
      </dsp:nvSpPr>
      <dsp:spPr>
        <a:xfrm>
          <a:off x="1905829" y="3267136"/>
          <a:ext cx="1633565" cy="1633565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9BFD6-D68F-4360-B2FE-DB5990B13E1D}">
      <dsp:nvSpPr>
        <dsp:cNvPr id="0" name=""/>
        <dsp:cNvSpPr/>
      </dsp:nvSpPr>
      <dsp:spPr>
        <a:xfrm>
          <a:off x="2722612" y="3283782"/>
          <a:ext cx="6421388" cy="16335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4400" b="1" i="0" u="none" strike="noStrike" kern="1200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Повысить</a:t>
          </a:r>
          <a:endParaRPr lang="ru-RU" sz="4400" b="1" kern="1200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sp:txBody>
      <dsp:txXfrm>
        <a:off x="2722612" y="3283782"/>
        <a:ext cx="3210694" cy="1633565"/>
      </dsp:txXfrm>
    </dsp:sp>
    <dsp:sp modelId="{7763BDCE-EAAE-4651-93AB-7136CECC9F0A}">
      <dsp:nvSpPr>
        <dsp:cNvPr id="0" name=""/>
        <dsp:cNvSpPr/>
      </dsp:nvSpPr>
      <dsp:spPr>
        <a:xfrm>
          <a:off x="5933306" y="0"/>
          <a:ext cx="3210694" cy="163357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marR="0" lvl="0" indent="0" algn="l" defTabSz="12446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kumimoji="0" lang="ru-RU" sz="1600" b="1" i="0" u="none" strike="noStrike" kern="1200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помогать  людям, оказавшимся в беде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  <a:p>
          <a:pPr marL="285750" marR="0" lvl="0" indent="0" algn="l" defTabSz="12446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kumimoji="0" lang="ru-RU" sz="1600" b="1" i="0" u="none" strike="noStrike" kern="1200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находить новых друзей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  <a:p>
          <a:pPr marL="285750" marR="0" lvl="0" indent="0" algn="l" defTabSz="12446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kumimoji="0" lang="ru-RU" sz="1600" b="1" i="0" u="none" strike="noStrike" kern="1200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чему-то новому</a:t>
          </a:r>
          <a:endParaRPr kumimoji="0" lang="ru-RU" sz="1600" b="1" i="0" u="none" strike="noStrike" kern="1200" cap="none" normalizeH="0" baseline="0" dirty="0" smtClean="0">
            <a:ln/>
            <a:solidFill>
              <a:schemeClr val="accent2">
                <a:lumMod val="50000"/>
              </a:schemeClr>
            </a:solidFill>
            <a:effectLst/>
            <a:latin typeface="Calibri" pitchFamily="34" charset="0"/>
            <a:cs typeface="Calibri" pitchFamily="34" charset="0"/>
          </a:endParaRPr>
        </a:p>
        <a:p>
          <a:pPr marL="285750" indent="0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Calibri" pitchFamily="34" charset="0"/>
            <a:cs typeface="Calibri" pitchFamily="34" charset="0"/>
          </a:endParaRPr>
        </a:p>
      </dsp:txBody>
      <dsp:txXfrm>
        <a:off x="5933306" y="0"/>
        <a:ext cx="3210694" cy="1633570"/>
      </dsp:txXfrm>
    </dsp:sp>
    <dsp:sp modelId="{1208C5F1-9C86-4397-91B2-46EA01D19D58}">
      <dsp:nvSpPr>
        <dsp:cNvPr id="0" name=""/>
        <dsp:cNvSpPr/>
      </dsp:nvSpPr>
      <dsp:spPr>
        <a:xfrm>
          <a:off x="5933306" y="1633570"/>
          <a:ext cx="3210694" cy="163356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800" b="1" i="0" u="none" strike="noStrike" kern="1200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в себе силу воли</a:t>
          </a:r>
          <a:endParaRPr lang="ru-RU" sz="1800" b="1" kern="1200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800" b="1" i="0" u="none" strike="noStrike" kern="1200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ответственность</a:t>
          </a:r>
          <a:endParaRPr lang="ru-RU" sz="1800" b="1" kern="1200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800" b="1" i="0" u="none" strike="noStrike" kern="1200" cap="none" normalizeH="0" baseline="0" dirty="0" err="1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креативные</a:t>
          </a:r>
          <a:r>
            <a:rPr kumimoji="0" lang="ru-RU" sz="1800" b="1" i="0" u="none" strike="noStrike" kern="1200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 качества</a:t>
          </a:r>
          <a:endParaRPr lang="ru-RU" sz="1800" b="1" kern="1200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sp:txBody>
      <dsp:txXfrm>
        <a:off x="5933306" y="1633570"/>
        <a:ext cx="3210694" cy="1633565"/>
      </dsp:txXfrm>
    </dsp:sp>
    <dsp:sp modelId="{A1DF679D-D358-4325-9274-1227490D2697}">
      <dsp:nvSpPr>
        <dsp:cNvPr id="0" name=""/>
        <dsp:cNvSpPr/>
      </dsp:nvSpPr>
      <dsp:spPr>
        <a:xfrm>
          <a:off x="5933306" y="3267136"/>
          <a:ext cx="3210694" cy="163356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600" b="1" i="0" u="none" strike="noStrike" kern="1200" cap="none" normalizeH="0" baseline="0" dirty="0" smtClean="0">
              <a:ln/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rPr>
            <a:t>свой имидж в глазах друзей и одноклассников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возможность проявить себя  в социуме  и подготовить себя к будущей профессии</a:t>
          </a:r>
          <a:endParaRPr lang="ru-RU" sz="1600" b="1" kern="1200" dirty="0">
            <a:solidFill>
              <a:schemeClr val="accent2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sp:txBody>
      <dsp:txXfrm>
        <a:off x="5933306" y="3267136"/>
        <a:ext cx="3210694" cy="16335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BBAFF-F1E2-4A1C-A74E-C4DC28EDFBA4}">
      <dsp:nvSpPr>
        <dsp:cNvPr id="0" name=""/>
        <dsp:cNvSpPr/>
      </dsp:nvSpPr>
      <dsp:spPr>
        <a:xfrm>
          <a:off x="3657599" y="655"/>
          <a:ext cx="5486400" cy="2558049"/>
        </a:xfrm>
        <a:prstGeom prst="rightArrow">
          <a:avLst>
            <a:gd name="adj1" fmla="val 75000"/>
            <a:gd name="adj2" fmla="val 50000"/>
          </a:avLst>
        </a:prstGeom>
        <a:solidFill>
          <a:srgbClr val="C3730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err="1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Антибуллинговая</a:t>
          </a:r>
          <a:r>
            <a:rPr lang="ru-RU" sz="2100" b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 методика для учителя или школьного психолога — самое эффективное на сегодня средство прекращения начавшегося </a:t>
          </a:r>
          <a:r>
            <a:rPr lang="ru-RU" sz="2100" b="1" kern="1200" dirty="0" err="1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буллинга</a:t>
          </a:r>
          <a:r>
            <a:rPr lang="ru-RU" sz="2100" b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.</a:t>
          </a:r>
          <a:endParaRPr lang="ru-RU" sz="2100" b="1" kern="1200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sp:txBody>
      <dsp:txXfrm>
        <a:off x="3657599" y="320411"/>
        <a:ext cx="4527132" cy="1918537"/>
      </dsp:txXfrm>
    </dsp:sp>
    <dsp:sp modelId="{4F8D2B51-8544-4E3A-9F65-110065B2689E}">
      <dsp:nvSpPr>
        <dsp:cNvPr id="0" name=""/>
        <dsp:cNvSpPr/>
      </dsp:nvSpPr>
      <dsp:spPr>
        <a:xfrm>
          <a:off x="0" y="655"/>
          <a:ext cx="3657600" cy="2558049"/>
        </a:xfrm>
        <a:prstGeom prst="roundRect">
          <a:avLst/>
        </a:prstGeom>
        <a:solidFill>
          <a:srgbClr val="F59F49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0" kern="1200" dirty="0" smtClean="0">
              <a:latin typeface="Calibri" pitchFamily="34" charset="0"/>
              <a:cs typeface="Calibri" pitchFamily="34" charset="0"/>
            </a:rPr>
            <a:t>Метод   </a:t>
          </a:r>
          <a:r>
            <a:rPr lang="ru-RU" sz="4000" b="1" kern="1200" dirty="0" smtClean="0">
              <a:latin typeface="Calibri" pitchFamily="34" charset="0"/>
              <a:cs typeface="Calibri" pitchFamily="34" charset="0"/>
            </a:rPr>
            <a:t>                                                      «Без  обвинений»</a:t>
          </a:r>
          <a:endParaRPr lang="ru-RU" sz="4000" kern="1200" dirty="0">
            <a:latin typeface="Calibri" pitchFamily="34" charset="0"/>
            <a:cs typeface="Calibri" pitchFamily="34" charset="0"/>
          </a:endParaRPr>
        </a:p>
      </dsp:txBody>
      <dsp:txXfrm>
        <a:off x="124874" y="125529"/>
        <a:ext cx="3407852" cy="2308301"/>
      </dsp:txXfrm>
    </dsp:sp>
    <dsp:sp modelId="{81029A3F-B7A9-45BE-9DD8-DD530A9286A3}">
      <dsp:nvSpPr>
        <dsp:cNvPr id="0" name=""/>
        <dsp:cNvSpPr/>
      </dsp:nvSpPr>
      <dsp:spPr>
        <a:xfrm>
          <a:off x="3657599" y="2814510"/>
          <a:ext cx="5486400" cy="2558049"/>
        </a:xfrm>
        <a:prstGeom prst="rightArrow">
          <a:avLst>
            <a:gd name="adj1" fmla="val 75000"/>
            <a:gd name="adj2" fmla="val 50000"/>
          </a:avLst>
        </a:prstGeom>
        <a:solidFill>
          <a:srgbClr val="C37309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 Методика предполагает провести сбор данных о проявлениях </a:t>
          </a:r>
          <a:r>
            <a:rPr lang="ru-RU" sz="2100" b="1" kern="1200" dirty="0" err="1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буллинга</a:t>
          </a:r>
          <a:endParaRPr lang="ru-RU" sz="2100" b="1" kern="1200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rgbClr val="663300"/>
              </a:solidFill>
              <a:latin typeface="Calibri" pitchFamily="34" charset="0"/>
              <a:cs typeface="Calibri" pitchFamily="34" charset="0"/>
            </a:rPr>
            <a:t> Создать группу из пяти-шести человек взрослых педагогов, которые будут работать в команде</a:t>
          </a:r>
          <a:endParaRPr lang="ru-RU" sz="2100" b="1" kern="1200" dirty="0">
            <a:solidFill>
              <a:srgbClr val="663300"/>
            </a:solidFill>
            <a:latin typeface="Calibri" pitchFamily="34" charset="0"/>
            <a:cs typeface="Calibri" pitchFamily="34" charset="0"/>
          </a:endParaRPr>
        </a:p>
      </dsp:txBody>
      <dsp:txXfrm>
        <a:off x="3657599" y="3134266"/>
        <a:ext cx="4527132" cy="1918537"/>
      </dsp:txXfrm>
    </dsp:sp>
    <dsp:sp modelId="{7BF85729-1240-4602-9A7A-8A1536FCC2AD}">
      <dsp:nvSpPr>
        <dsp:cNvPr id="0" name=""/>
        <dsp:cNvSpPr/>
      </dsp:nvSpPr>
      <dsp:spPr>
        <a:xfrm>
          <a:off x="0" y="2814510"/>
          <a:ext cx="3657600" cy="2558049"/>
        </a:xfrm>
        <a:prstGeom prst="roundRect">
          <a:avLst/>
        </a:prstGeom>
        <a:solidFill>
          <a:srgbClr val="F59F49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latin typeface="Calibri" pitchFamily="34" charset="0"/>
              <a:cs typeface="Calibri" pitchFamily="34" charset="0"/>
            </a:rPr>
            <a:t>Метод «</a:t>
          </a:r>
          <a:r>
            <a:rPr lang="ru-RU" sz="4000" b="1" kern="1200" dirty="0" smtClean="0">
              <a:latin typeface="Calibri" pitchFamily="34" charset="0"/>
              <a:cs typeface="Calibri" pitchFamily="34" charset="0"/>
            </a:rPr>
            <a:t>Ступенчатое колесо»</a:t>
          </a:r>
          <a:endParaRPr lang="ru-RU" sz="4000" b="1" kern="1200" dirty="0">
            <a:latin typeface="Calibri" pitchFamily="34" charset="0"/>
            <a:cs typeface="Calibri" pitchFamily="34" charset="0"/>
          </a:endParaRPr>
        </a:p>
      </dsp:txBody>
      <dsp:txXfrm>
        <a:off x="124874" y="2939384"/>
        <a:ext cx="3407852" cy="23083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5BB2F1-B096-4E5D-AFC7-46BB48DDF454}">
      <dsp:nvSpPr>
        <dsp:cNvPr id="0" name=""/>
        <dsp:cNvSpPr/>
      </dsp:nvSpPr>
      <dsp:spPr>
        <a:xfrm>
          <a:off x="0" y="0"/>
          <a:ext cx="9036496" cy="1580104"/>
        </a:xfrm>
        <a:prstGeom prst="roundRect">
          <a:avLst>
            <a:gd name="adj" fmla="val 10000"/>
          </a:avLst>
        </a:prstGeom>
        <a:solidFill>
          <a:srgbClr val="EFCE8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подготовка</a:t>
          </a:r>
          <a:endParaRPr lang="ru-RU" sz="28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первый разговор</a:t>
          </a:r>
          <a:endParaRPr lang="ru-RU" sz="20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разговор с родителями</a:t>
          </a:r>
          <a:endParaRPr lang="ru-RU" sz="20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информирование и подготовка других учителей</a:t>
          </a:r>
          <a:endParaRPr lang="ru-RU" sz="20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sp:txBody>
      <dsp:txXfrm>
        <a:off x="1965309" y="0"/>
        <a:ext cx="7071186" cy="1580104"/>
      </dsp:txXfrm>
    </dsp:sp>
    <dsp:sp modelId="{6130C6B1-03D1-45B3-AB76-98763536CB3F}">
      <dsp:nvSpPr>
        <dsp:cNvPr id="0" name=""/>
        <dsp:cNvSpPr/>
      </dsp:nvSpPr>
      <dsp:spPr>
        <a:xfrm>
          <a:off x="158010" y="158010"/>
          <a:ext cx="1807299" cy="126408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4DF83-9944-4CFB-8E87-E89F085B32B9}">
      <dsp:nvSpPr>
        <dsp:cNvPr id="0" name=""/>
        <dsp:cNvSpPr/>
      </dsp:nvSpPr>
      <dsp:spPr>
        <a:xfrm>
          <a:off x="0" y="1738115"/>
          <a:ext cx="9036496" cy="1580104"/>
        </a:xfrm>
        <a:prstGeom prst="roundRect">
          <a:avLst>
            <a:gd name="adj" fmla="val 10000"/>
          </a:avLst>
        </a:prstGeom>
        <a:solidFill>
          <a:srgbClr val="F59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проведение</a:t>
          </a:r>
          <a:endParaRPr lang="ru-RU" sz="28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встреча с группой помощников</a:t>
          </a:r>
          <a:endParaRPr lang="ru-RU" sz="20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второй разговор</a:t>
          </a:r>
          <a:endParaRPr lang="ru-RU" sz="20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следующие беседы с каждым из членов группы</a:t>
          </a:r>
          <a:endParaRPr lang="ru-RU" sz="20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sp:txBody>
      <dsp:txXfrm>
        <a:off x="1965309" y="1738115"/>
        <a:ext cx="7071186" cy="1580104"/>
      </dsp:txXfrm>
    </dsp:sp>
    <dsp:sp modelId="{C4258CCB-4D67-4D1F-B480-EE914E4D5D3D}">
      <dsp:nvSpPr>
        <dsp:cNvPr id="0" name=""/>
        <dsp:cNvSpPr/>
      </dsp:nvSpPr>
      <dsp:spPr>
        <a:xfrm>
          <a:off x="158010" y="1896125"/>
          <a:ext cx="1807299" cy="126408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521F5-6C38-4417-B05F-D21328E9CFFC}">
      <dsp:nvSpPr>
        <dsp:cNvPr id="0" name=""/>
        <dsp:cNvSpPr/>
      </dsp:nvSpPr>
      <dsp:spPr>
        <a:xfrm>
          <a:off x="0" y="3476230"/>
          <a:ext cx="9036496" cy="1580104"/>
        </a:xfrm>
        <a:prstGeom prst="roundRect">
          <a:avLst>
            <a:gd name="adj" fmla="val 10000"/>
          </a:avLst>
        </a:prstGeom>
        <a:solidFill>
          <a:srgbClr val="C3D46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праздник</a:t>
          </a:r>
          <a:endParaRPr lang="ru-RU" sz="28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2E1700"/>
              </a:solidFill>
              <a:latin typeface="Calibri" pitchFamily="34" charset="0"/>
              <a:cs typeface="Calibri" pitchFamily="34" charset="0"/>
            </a:rPr>
            <a:t>«держать руку на пульсе»</a:t>
          </a:r>
          <a:endParaRPr lang="ru-RU" sz="2000" b="1" kern="1200" dirty="0">
            <a:solidFill>
              <a:srgbClr val="2E1700"/>
            </a:solidFill>
            <a:latin typeface="Calibri" pitchFamily="34" charset="0"/>
            <a:cs typeface="Calibri" pitchFamily="34" charset="0"/>
          </a:endParaRPr>
        </a:p>
      </dsp:txBody>
      <dsp:txXfrm>
        <a:off x="1965309" y="3476230"/>
        <a:ext cx="7071186" cy="1580104"/>
      </dsp:txXfrm>
    </dsp:sp>
    <dsp:sp modelId="{7BE95E4C-915E-4549-87F9-1FEAB34BF4C4}">
      <dsp:nvSpPr>
        <dsp:cNvPr id="0" name=""/>
        <dsp:cNvSpPr/>
      </dsp:nvSpPr>
      <dsp:spPr>
        <a:xfrm>
          <a:off x="158010" y="3634241"/>
          <a:ext cx="1807299" cy="126408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9A1CC-3DF9-45B5-89B3-155E93B03DC0}">
      <dsp:nvSpPr>
        <dsp:cNvPr id="0" name=""/>
        <dsp:cNvSpPr/>
      </dsp:nvSpPr>
      <dsp:spPr>
        <a:xfrm rot="16200000">
          <a:off x="568176" y="-568176"/>
          <a:ext cx="2536056" cy="3672408"/>
        </a:xfrm>
        <a:prstGeom prst="round1Rect">
          <a:avLst/>
        </a:prstGeom>
        <a:solidFill>
          <a:srgbClr val="EDB3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ЗДОРОВО</a:t>
          </a:r>
          <a:endParaRPr lang="ru-RU" sz="3300" kern="1200" dirty="0"/>
        </a:p>
      </dsp:txBody>
      <dsp:txXfrm rot="5400000">
        <a:off x="0" y="0"/>
        <a:ext cx="3672408" cy="1902042"/>
      </dsp:txXfrm>
    </dsp:sp>
    <dsp:sp modelId="{961C106B-81D2-41E6-9CB2-68412052AFEE}">
      <dsp:nvSpPr>
        <dsp:cNvPr id="0" name=""/>
        <dsp:cNvSpPr/>
      </dsp:nvSpPr>
      <dsp:spPr>
        <a:xfrm>
          <a:off x="3672408" y="0"/>
          <a:ext cx="3672408" cy="2536056"/>
        </a:xfrm>
        <a:prstGeom prst="round1Rect">
          <a:avLst/>
        </a:prstGeom>
        <a:solidFill>
          <a:srgbClr val="DD8C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ИНТЕРЕСНО</a:t>
          </a:r>
          <a:endParaRPr lang="ru-RU" sz="3300" kern="1200" dirty="0"/>
        </a:p>
      </dsp:txBody>
      <dsp:txXfrm>
        <a:off x="3672408" y="0"/>
        <a:ext cx="3672408" cy="1902042"/>
      </dsp:txXfrm>
    </dsp:sp>
    <dsp:sp modelId="{0C333558-E9BB-465F-8806-312C8C4A25DD}">
      <dsp:nvSpPr>
        <dsp:cNvPr id="0" name=""/>
        <dsp:cNvSpPr/>
      </dsp:nvSpPr>
      <dsp:spPr>
        <a:xfrm rot="10800000">
          <a:off x="0" y="2536056"/>
          <a:ext cx="3672408" cy="2536056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DCFE4-DBA7-4B0F-9241-4219CD665B5E}">
      <dsp:nvSpPr>
        <dsp:cNvPr id="0" name=""/>
        <dsp:cNvSpPr/>
      </dsp:nvSpPr>
      <dsp:spPr>
        <a:xfrm rot="5400000">
          <a:off x="4240584" y="1967879"/>
          <a:ext cx="2536056" cy="3672408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956D93-4CC6-46B5-8993-7FDE22D16BA9}">
      <dsp:nvSpPr>
        <dsp:cNvPr id="0" name=""/>
        <dsp:cNvSpPr/>
      </dsp:nvSpPr>
      <dsp:spPr>
        <a:xfrm>
          <a:off x="2570685" y="1902042"/>
          <a:ext cx="2203444" cy="1268028"/>
        </a:xfrm>
        <a:prstGeom prst="roundRect">
          <a:avLst/>
        </a:prstGeom>
        <a:solidFill>
          <a:srgbClr val="E89E3C"/>
        </a:solidFill>
        <a:ln w="76200" cap="flat" cmpd="sng" algn="ctr">
          <a:solidFill>
            <a:srgbClr val="66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solidFill>
                <a:srgbClr val="663300"/>
              </a:solidFill>
            </a:rPr>
            <a:t>ЖИЗНЬ ЭТО</a:t>
          </a:r>
          <a:endParaRPr lang="ru-RU" sz="3300" kern="1200" dirty="0">
            <a:solidFill>
              <a:srgbClr val="663300"/>
            </a:solidFill>
          </a:endParaRPr>
        </a:p>
      </dsp:txBody>
      <dsp:txXfrm>
        <a:off x="2632585" y="1963942"/>
        <a:ext cx="2079644" cy="11442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46493-948C-4EA9-B8F0-7531E147F596}" type="datetimeFigureOut">
              <a:rPr lang="ru-RU" smtClean="0"/>
              <a:pPr/>
              <a:t>чт 02.12.21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CE3E1-3FDA-4AE5-A962-4DCCFDD600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709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D0C6A-25B1-480C-AD5C-4753817AC24D}" type="datetimeFigureOut">
              <a:rPr lang="ru-RU" smtClean="0"/>
              <a:pPr/>
              <a:t>чт 02.12.21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D21C9-34B3-4895-A5E5-EC01A900E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0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Школьный психолог и классный руководитель</a:t>
            </a:r>
          </a:p>
          <a:p>
            <a:r>
              <a:rPr lang="ru-RU" dirty="0" smtClean="0"/>
              <a:t>информируют о происходящем всех учителей, ведущих занятия</a:t>
            </a:r>
          </a:p>
          <a:p>
            <a:r>
              <a:rPr lang="ru-RU" dirty="0" smtClean="0"/>
              <a:t>в классе </a:t>
            </a:r>
            <a:r>
              <a:rPr lang="ru-RU" dirty="0" err="1" smtClean="0"/>
              <a:t>Эвелины</a:t>
            </a:r>
            <a:r>
              <a:rPr lang="ru-RU" dirty="0" smtClean="0"/>
              <a:t>. Психолог вместе с классным руководителем формируют</a:t>
            </a:r>
          </a:p>
          <a:p>
            <a:r>
              <a:rPr lang="ru-RU" dirty="0" smtClean="0"/>
              <a:t>группу помощников. В неё входят обе зачинщицы </a:t>
            </a:r>
            <a:r>
              <a:rPr lang="ru-RU" dirty="0" err="1" smtClean="0"/>
              <a:t>буллинга</a:t>
            </a:r>
            <a:r>
              <a:rPr lang="ru-RU" dirty="0" smtClean="0"/>
              <a:t>  Диана и Ирина, две нейтральные девочки, обладающие хорошей социальной компетентностью, Светлана и Наташа, и два никак не</a:t>
            </a:r>
          </a:p>
          <a:p>
            <a:r>
              <a:rPr lang="ru-RU" dirty="0" smtClean="0"/>
              <a:t>вовлечённых в ситуацию </a:t>
            </a:r>
            <a:r>
              <a:rPr lang="ru-RU" dirty="0" err="1" smtClean="0"/>
              <a:t>буллинга</a:t>
            </a:r>
            <a:r>
              <a:rPr lang="ru-RU" dirty="0" smtClean="0"/>
              <a:t> мальчика Николай и Денис.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D21C9-34B3-4895-A5E5-EC01A900EC3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Сегодня нам достоверно известно, что современные дети, проводя в Интернете большую часть времени, отнюдь не являются грамотными пользователями. Что уж говорить об информационной грамотности в целом — сегодняшние обучающиеся не только не могут отличить достоверный источник от недостоверного, ретранслируя жёлтые новости и сомнительные, надуманные факты, но и являются лёгкой добычей для любого вида информационной угрозы. Именно поэтому в данном пособии информационная безопасность понимается отнюдь не как безопасность самой информации, а как безопасность человека и культура поведения в информационном мире.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9ABF5-8BF2-4E9F-BB54-3892C607B76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Сейчас многие люди уходят в виртуальный мир, потому что там всё проще и нет никакой ответственности за поступки, там можно делать всё, что угодно. С этим связано множество проблем: человек не получает опыта общения с реальными людьми, у него возникают проблемы в общении. Кроме того, он не всегда следует нормам поведения в обществе, поступает так, как привык в виртуальном мире,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многое из виртуального мира не переносимо в реальный. У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зави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симого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от Интернета человека возникают проблемы со здоровьем,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это ребёнок — то и с учёбой в школе. Но самое страшное —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люди перестают замечать красоту реального мира.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9ABF5-8BF2-4E9F-BB54-3892C607B76A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D21C9-34B3-4895-A5E5-EC01A900EC3A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Статистические данные и опросы педагогов и родителей говорят о серьёзности данной проблемы для многих образовательных организаций. Педагоги и администрация часто не чувствуют уверенности в отношении собственных возможностей что-то сделать. Для руководства образовательной организации главное — сделать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буллинг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видимым: проблема должна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быть обозначена и названа, выделены ресурсы для её решения.  Это позволит в каждой образовательной организации создать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свою собственную программу первых экстренных мер по прекращению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буллинга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Модель прекращения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буллинга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вписывается в уже существующие модели профилактики и мониторинга детей из семей групп риска, в большую и разнообразную работу по профилактике насилия в ученической среде. Спецификой данной модели является её уровневый системный характер: если задействован уровень школы, то эффективность максимальная, но работать можно и на уровне одного класса.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модели отчётливо указаны ошибки и неэффективные стратегии: работать время от времени, ограничиваться отдельными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санкциями для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буллеров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поручать жертв педагогам-психологам, перекладывать ответственность на семьи жертв и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буллеров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перепоручать работу классным руководителям без того, чтобы организовать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антибуллинговую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деятельность на уровне образовательной организации. Эти ошибки не только в нашей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стране, но во всех странах приводят к эскалации напряжённости и увеличению насилия, вплоть до случаев уголовно наказуемых преступлений и подростковых суицидов.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Представленная модель работы против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буллинга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позволяет провести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D21C9-34B3-4895-A5E5-EC01A900EC3A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02.12.21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02.12.21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02.12.21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21F7-F21B-4CDE-A38F-CDB05367F46F}" type="datetime1">
              <a:rPr lang="ru-RU" smtClean="0">
                <a:solidFill>
                  <a:prstClr val="black"/>
                </a:solidFill>
              </a:rPr>
              <a:pPr/>
              <a:t>чт 02.12.21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ru-RU" smtClean="0">
                <a:solidFill>
                  <a:prstClr val="black"/>
                </a:solidFill>
              </a:rPr>
              <a:pPr algn="r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07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02.12.21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21F7-F21B-4CDE-A38F-CDB05367F46F}" type="datetime1">
              <a:rPr lang="ru-RU" smtClean="0">
                <a:solidFill>
                  <a:prstClr val="black"/>
                </a:solidFill>
              </a:rPr>
              <a:pPr/>
              <a:t>чт 02.12.21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C49B74-5DB2-4B03-B1D2-7F6A3C51C31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07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020A5-8663-494F-BC62-A928410312B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3F248-24FF-4B14-AAB0-938FA4D4264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9D403-603E-47B6-8B6D-04A27170CBC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5DF66-CA37-4A5A-A1D0-B1BCBFACCB5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0A3F3-1376-48FF-96D2-B99DAAE4C8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02.12.21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BB200-877F-47C0-B5AF-08E108F8999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CD2C6-304F-47E2-871B-39E2ACD29A5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843C8-0A67-4108-84F6-C0000473718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38986-6918-4B61-8813-33573275F29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E095B-AD5A-4746-B31F-744ABCDD604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0BEC-1292-4578-B230-6526022F718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6C6CA-8FBB-4619-8841-766CAA96805D}" type="datetime1">
              <a:rPr lang="ru-RU" smtClean="0">
                <a:solidFill>
                  <a:srgbClr val="000000"/>
                </a:solidFill>
              </a:rPr>
              <a:pPr/>
              <a:t>чт 02.12.21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C49B74-5DB2-4B03-B1D2-7F6A3C51C31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020A5-8663-494F-BC62-A928410312B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3F248-24FF-4B14-AAB0-938FA4D4264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9D403-603E-47B6-8B6D-04A27170CBC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02.12.21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5DF66-CA37-4A5A-A1D0-B1BCBFACCB5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0A3F3-1376-48FF-96D2-B99DAAE4C8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BB200-877F-47C0-B5AF-08E108F8999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CD2C6-304F-47E2-871B-39E2ACD29A5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843C8-0A67-4108-84F6-C0000473718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38986-6918-4B61-8813-33573275F29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E095B-AD5A-4746-B31F-744ABCDD604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0BEC-1292-4578-B230-6526022F718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6C6CA-8FBB-4619-8841-766CAA96805D}" type="datetime1">
              <a:rPr lang="ru-RU" smtClean="0">
                <a:solidFill>
                  <a:srgbClr val="000000"/>
                </a:solidFill>
              </a:rPr>
              <a:pPr/>
              <a:t>чт 02.12.21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C49B74-5DB2-4B03-B1D2-7F6A3C51C31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020A5-8663-494F-BC62-A928410312B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02.12.21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3F248-24FF-4B14-AAB0-938FA4D4264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9D403-603E-47B6-8B6D-04A27170CBC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5DF66-CA37-4A5A-A1D0-B1BCBFACCB5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0A3F3-1376-48FF-96D2-B99DAAE4C8B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BB200-877F-47C0-B5AF-08E108F8999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CD2C6-304F-47E2-871B-39E2ACD29A5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843C8-0A67-4108-84F6-C0000473718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38986-6918-4B61-8813-33573275F29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E095B-AD5A-4746-B31F-744ABCDD604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0BEC-1292-4578-B230-6526022F718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02.12.21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6C6CA-8FBB-4619-8841-766CAA96805D}" type="datetime1">
              <a:rPr lang="ru-RU" smtClean="0">
                <a:solidFill>
                  <a:srgbClr val="000000"/>
                </a:solidFill>
              </a:rPr>
              <a:pPr/>
              <a:t>чт 02.12.21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C49B74-5DB2-4B03-B1D2-7F6A3C51C318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02.12.21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02.12.21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02.12.21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чт 02.12.21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чт 02.12.21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4"/>
            <a:r>
              <a:rPr lang="ru-RU" altLang="ru-RU" dirty="0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alibri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61C63-9D40-4D52-A166-5A55667704E3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4"/>
            <a:r>
              <a:rPr lang="ru-RU" altLang="ru-RU" dirty="0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alibri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61C63-9D40-4D52-A166-5A55667704E3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4"/>
            <a:r>
              <a:rPr lang="ru-RU" altLang="ru-RU" dirty="0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alibri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61C63-9D40-4D52-A166-5A55667704E3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Calibr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8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6.png"/><Relationship Id="rId5" Type="http://schemas.openxmlformats.org/officeDocument/2006/relationships/image" Target="../media/image20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7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7.png"/><Relationship Id="rId5" Type="http://schemas.openxmlformats.org/officeDocument/2006/relationships/image" Target="../media/image19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44408" cy="3456384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EFCE8D"/>
                </a:solidFill>
              </a:rPr>
              <a:t>«Что такое </a:t>
            </a:r>
            <a:r>
              <a:rPr lang="ru-RU" sz="5400" b="1" dirty="0" err="1">
                <a:solidFill>
                  <a:srgbClr val="EFCE8D"/>
                </a:solidFill>
              </a:rPr>
              <a:t>буллинг</a:t>
            </a:r>
            <a:r>
              <a:rPr lang="ru-RU" sz="5400" b="1" dirty="0">
                <a:solidFill>
                  <a:srgbClr val="EFCE8D"/>
                </a:solidFill>
              </a:rPr>
              <a:t> и как его остановить»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1700808"/>
          <a:ext cx="8964488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Совершенствование компетенций педагогического и технического персонала школы в сфере противодействия насилию</a:t>
            </a:r>
            <a:endParaRPr lang="ru-RU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C:\Users\Ella\YandexDisk\Скриншоты\2017-12-06_13-36-1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3789040"/>
            <a:ext cx="1121150" cy="1512168"/>
          </a:xfrm>
          <a:prstGeom prst="rect">
            <a:avLst/>
          </a:prstGeom>
          <a:ln w="38100" cap="sq">
            <a:solidFill>
              <a:srgbClr val="E89E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2018-05-28_10-09-5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1988840"/>
            <a:ext cx="1120552" cy="151477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3200" b="1" dirty="0" smtClean="0">
                <a:solidFill>
                  <a:schemeClr val="bg1"/>
                </a:solidFill>
              </a:rPr>
              <a:t>Разрабатывая собственную  школьную систему противодействия  насилию, знайте: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524000" y="1397000"/>
          <a:ext cx="7620000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C:\Users\Ella\YandexDisk\Скриншоты\2017-12-06_13-36-1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980728"/>
            <a:ext cx="1121150" cy="1512168"/>
          </a:xfrm>
          <a:prstGeom prst="rect">
            <a:avLst/>
          </a:prstGeom>
          <a:ln w="38100" cap="sq">
            <a:solidFill>
              <a:srgbClr val="E89E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49ba7ch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4797152"/>
            <a:ext cx="2800603" cy="1750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ythbusted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3960440" cy="21002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83968" y="9807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. </a:t>
            </a:r>
            <a:endParaRPr lang="ru-RU" dirty="0">
              <a:solidFill>
                <a:srgbClr val="000000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395536" y="2132856"/>
          <a:ext cx="8532440" cy="443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C:\Users\Ella\YandexDisk\Скриншоты\2017-12-06_13-36-1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188640"/>
            <a:ext cx="1296144" cy="1830833"/>
          </a:xfrm>
          <a:prstGeom prst="rect">
            <a:avLst/>
          </a:prstGeom>
          <a:ln w="38100" cap="sq">
            <a:solidFill>
              <a:srgbClr val="E89E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2018-05-28_10-09-5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64288" y="188640"/>
            <a:ext cx="1331698" cy="180019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03976" cy="155679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CDA9E"/>
                </a:solidFill>
                <a:latin typeface="+mn-lt"/>
              </a:rPr>
              <a:t>Как мотивировать школьников к участию в добровольческой волонтёрской деятельности? </a:t>
            </a:r>
            <a:br>
              <a:rPr lang="ru-RU" sz="2800" b="1" dirty="0" smtClean="0">
                <a:solidFill>
                  <a:srgbClr val="FCDA9E"/>
                </a:solidFill>
                <a:latin typeface="+mn-lt"/>
              </a:rPr>
            </a:br>
            <a:r>
              <a:rPr lang="ru-RU" sz="3600" b="1" dirty="0" smtClean="0">
                <a:solidFill>
                  <a:srgbClr val="FCDA9E"/>
                </a:solidFill>
                <a:latin typeface="+mn-lt"/>
              </a:rPr>
              <a:t>Что дает </a:t>
            </a:r>
            <a:r>
              <a:rPr lang="ru-RU" sz="3600" b="1" dirty="0" err="1" smtClean="0">
                <a:solidFill>
                  <a:srgbClr val="FCDA9E"/>
                </a:solidFill>
                <a:latin typeface="+mn-lt"/>
              </a:rPr>
              <a:t>волонтёрство</a:t>
            </a:r>
            <a:r>
              <a:rPr lang="ru-RU" sz="3600" b="1" dirty="0" smtClean="0">
                <a:solidFill>
                  <a:srgbClr val="FCDA9E"/>
                </a:solidFill>
                <a:latin typeface="+mn-lt"/>
              </a:rPr>
              <a:t>?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0" y="1412776"/>
          <a:ext cx="9144000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youth.png"/>
          <p:cNvPicPr>
            <a:picLocks noChangeAspect="1"/>
          </p:cNvPicPr>
          <p:nvPr/>
        </p:nvPicPr>
        <p:blipFill>
          <a:blip r:embed="rId2" cstate="print">
            <a:lum bright="10000" contrast="-40000"/>
          </a:blip>
          <a:stretch>
            <a:fillRect/>
          </a:stretch>
        </p:blipFill>
        <p:spPr>
          <a:xfrm>
            <a:off x="0" y="0"/>
            <a:ext cx="9082260" cy="68580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05800" cy="141277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3266D"/>
                </a:solidFill>
                <a:latin typeface="+mn-lt"/>
              </a:rPr>
              <a:t>Портрет современного добровольца (волонтёра)</a:t>
            </a:r>
            <a:r>
              <a:rPr lang="ru-RU" sz="3600" dirty="0" smtClean="0">
                <a:solidFill>
                  <a:srgbClr val="03266D"/>
                </a:solidFill>
                <a:latin typeface="+mn-lt"/>
              </a:rPr>
              <a:t/>
            </a:r>
            <a:br>
              <a:rPr lang="ru-RU" sz="3600" dirty="0" smtClean="0">
                <a:solidFill>
                  <a:srgbClr val="03266D"/>
                </a:solidFill>
                <a:latin typeface="+mn-lt"/>
              </a:rPr>
            </a:br>
            <a:endParaRPr lang="ru-RU" sz="3600" dirty="0">
              <a:solidFill>
                <a:srgbClr val="03266D"/>
              </a:solidFill>
              <a:latin typeface="+mn-lt"/>
            </a:endParaRPr>
          </a:p>
        </p:txBody>
      </p:sp>
      <p:grpSp>
        <p:nvGrpSpPr>
          <p:cNvPr id="3" name="Группа 15"/>
          <p:cNvGrpSpPr/>
          <p:nvPr/>
        </p:nvGrpSpPr>
        <p:grpSpPr>
          <a:xfrm>
            <a:off x="539552" y="1844824"/>
            <a:ext cx="7992888" cy="4816614"/>
            <a:chOff x="251520" y="1412776"/>
            <a:chExt cx="6394648" cy="4390507"/>
          </a:xfrm>
        </p:grpSpPr>
        <p:sp>
          <p:nvSpPr>
            <p:cNvPr id="9" name="Пятиугольник 8"/>
            <p:cNvSpPr/>
            <p:nvPr/>
          </p:nvSpPr>
          <p:spPr>
            <a:xfrm>
              <a:off x="251520" y="1412776"/>
              <a:ext cx="4572000" cy="58915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44C50"/>
                  </a:solidFill>
                  <a:ea typeface="Calibri" pitchFamily="34" charset="0"/>
                  <a:cs typeface="Times New Roman" pitchFamily="18" charset="0"/>
                </a:rPr>
                <a:t>Доброжелательный к окружающим и уважающий достоинство людей.</a:t>
              </a:r>
              <a:endParaRPr lang="ru-RU" sz="2400" b="1" dirty="0" smtClean="0">
                <a:solidFill>
                  <a:srgbClr val="044C50"/>
                </a:solidFill>
                <a:cs typeface="Arial" pitchFamily="34" charset="0"/>
              </a:endParaRPr>
            </a:p>
          </p:txBody>
        </p:sp>
        <p:sp>
          <p:nvSpPr>
            <p:cNvPr id="10" name="Пятиугольник 9"/>
            <p:cNvSpPr/>
            <p:nvPr/>
          </p:nvSpPr>
          <p:spPr>
            <a:xfrm>
              <a:off x="251520" y="2348880"/>
              <a:ext cx="4572000" cy="841647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r>
                <a:rPr lang="ru-RU" b="1" dirty="0" smtClean="0">
                  <a:solidFill>
                    <a:srgbClr val="044C50"/>
                  </a:solidFill>
                </a:rPr>
                <a:t>Способный сопереживать и оказывать добровольную и бескорыстную помощь нуждающимся в ней.</a:t>
              </a:r>
              <a:endParaRPr lang="ru-RU" b="1" dirty="0">
                <a:solidFill>
                  <a:srgbClr val="044C50"/>
                </a:solidFill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251520" y="4941168"/>
              <a:ext cx="4572000" cy="841647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r>
                <a:rPr lang="ru-RU" b="1" dirty="0" smtClean="0">
                  <a:solidFill>
                    <a:srgbClr val="044C50"/>
                  </a:solidFill>
                </a:rPr>
                <a:t>Неравнодушный к чужой беде.</a:t>
              </a:r>
            </a:p>
            <a:p>
              <a:r>
                <a:rPr lang="ru-RU" b="1" dirty="0" smtClean="0">
                  <a:solidFill>
                    <a:srgbClr val="044C50"/>
                  </a:solidFill>
                </a:rPr>
                <a:t>Трудолюбивый, уважающий любой труд и людей труда.</a:t>
              </a:r>
              <a:endParaRPr lang="ru-RU" b="1" dirty="0">
                <a:solidFill>
                  <a:srgbClr val="044C50"/>
                </a:solidFill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251520" y="3861048"/>
              <a:ext cx="4572000" cy="589153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r>
                <a:rPr lang="ru-RU" b="1" dirty="0" smtClean="0">
                  <a:solidFill>
                    <a:srgbClr val="044C50"/>
                  </a:solidFill>
                </a:rPr>
                <a:t>Любящий свою страну и малую Родину, желающий ее процветания.</a:t>
              </a:r>
              <a:endParaRPr lang="ru-RU" b="1" dirty="0">
                <a:solidFill>
                  <a:srgbClr val="044C50"/>
                </a:solidFill>
              </a:endParaRP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88024" y="1484783"/>
              <a:ext cx="1783854" cy="1862793"/>
            </a:xfrm>
            <a:prstGeom prst="ellipse">
              <a:avLst/>
            </a:prstGeom>
            <a:ln w="63500" cap="rnd">
              <a:solidFill>
                <a:schemeClr val="accent4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0032" y="3942899"/>
              <a:ext cx="1786136" cy="1860384"/>
            </a:xfrm>
            <a:prstGeom prst="ellipse">
              <a:avLst/>
            </a:prstGeom>
            <a:ln w="63500" cap="rnd">
              <a:solidFill>
                <a:schemeClr val="accent4">
                  <a:lumMod val="75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99592" y="332656"/>
            <a:ext cx="50162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FFFF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Последствия </a:t>
            </a:r>
            <a:r>
              <a:rPr lang="ru-RU" sz="3200" b="1" dirty="0" err="1" smtClean="0">
                <a:solidFill>
                  <a:srgbClr val="FFFFFF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буллинга</a:t>
            </a:r>
            <a:r>
              <a:rPr lang="ru-RU" sz="3200" b="1" dirty="0" smtClean="0">
                <a:solidFill>
                  <a:srgbClr val="FFFFFF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 …</a:t>
            </a:r>
            <a:endParaRPr lang="ru-RU" sz="3200" b="1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5" name="Picture 2" descr="C:\Users\Ella\YandexDisk\Скриншоты\2017-12-06_13-36-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836712"/>
            <a:ext cx="2012642" cy="2842903"/>
          </a:xfrm>
          <a:prstGeom prst="rect">
            <a:avLst/>
          </a:prstGeom>
          <a:ln w="38100" cap="sq">
            <a:solidFill>
              <a:srgbClr val="E89E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4221088"/>
            <a:ext cx="3882785" cy="237626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suicide_3_276097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980728"/>
            <a:ext cx="5184576" cy="291632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2018-05-28_10-09-5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4149080"/>
            <a:ext cx="1864379" cy="252028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1143000"/>
          </a:xfrm>
        </p:spPr>
        <p:txBody>
          <a:bodyPr/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Худшее в </a:t>
            </a:r>
            <a:r>
              <a:rPr lang="ru-RU" sz="2000" b="1" dirty="0" err="1" smtClean="0">
                <a:solidFill>
                  <a:schemeClr val="bg1"/>
                </a:solidFill>
              </a:rPr>
              <a:t>буллинге</a:t>
            </a:r>
            <a:r>
              <a:rPr lang="ru-RU" sz="2000" b="1" dirty="0" smtClean="0">
                <a:solidFill>
                  <a:schemeClr val="bg1"/>
                </a:solidFill>
              </a:rPr>
              <a:t> — его влияние на тех детей, которые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в нём активно не участвуют, — на свидетелей. </a:t>
            </a:r>
            <a:r>
              <a:rPr lang="ru-RU" sz="2000" b="1" dirty="0" err="1" smtClean="0">
                <a:solidFill>
                  <a:schemeClr val="bg1"/>
                </a:solidFill>
              </a:rPr>
              <a:t>Буллинг</a:t>
            </a:r>
            <a:r>
              <a:rPr lang="ru-RU" sz="2000" b="1" dirty="0" smtClean="0">
                <a:solidFill>
                  <a:schemeClr val="bg1"/>
                </a:solidFill>
              </a:rPr>
              <a:t> способствует развитию негативных черт людей, вызывая </a:t>
            </a:r>
            <a:r>
              <a:rPr lang="ru-RU" sz="2000" b="1" dirty="0" err="1" smtClean="0">
                <a:solidFill>
                  <a:schemeClr val="bg1"/>
                </a:solidFill>
              </a:rPr>
              <a:t>психодинамику</a:t>
            </a:r>
            <a:r>
              <a:rPr lang="ru-RU" sz="2000" b="1" dirty="0" smtClean="0">
                <a:solidFill>
                  <a:schemeClr val="bg1"/>
                </a:solidFill>
              </a:rPr>
              <a:t> самого низкого толка.     Почему?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2018-02-26_15-14-5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628800"/>
            <a:ext cx="6896593" cy="4864060"/>
          </a:xfrm>
          <a:prstGeom prst="rect">
            <a:avLst/>
          </a:prstGeom>
          <a:ln w="38100" cap="sq">
            <a:solidFill>
              <a:srgbClr val="FCDA9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Ella\YandexDisk\Скриншоты\2017-12-06_13-36-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340768"/>
            <a:ext cx="1553837" cy="2194831"/>
          </a:xfrm>
          <a:prstGeom prst="rect">
            <a:avLst/>
          </a:prstGeom>
          <a:ln w="38100" cap="sq">
            <a:solidFill>
              <a:srgbClr val="E89E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49694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7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8064896" cy="59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50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FFFFF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Последствия </a:t>
            </a:r>
            <a:r>
              <a:rPr lang="ru-RU" b="1" dirty="0" err="1" smtClean="0">
                <a:solidFill>
                  <a:srgbClr val="FFFFFF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буллинга</a:t>
            </a:r>
            <a:r>
              <a:rPr lang="ru-RU" b="1" dirty="0" smtClean="0">
                <a:solidFill>
                  <a:srgbClr val="FFFFFF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FFFFFF"/>
                </a:solidFill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355976" y="2060848"/>
            <a:ext cx="4572000" cy="1328023"/>
          </a:xfrm>
          <a:prstGeom prst="roundRect">
            <a:avLst/>
          </a:prstGeom>
          <a:solidFill>
            <a:srgbClr val="F59F49"/>
          </a:solidFill>
          <a:ln w="5715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2E1700"/>
                </a:solidFill>
              </a:rPr>
              <a:t>блокируются пищеварительные процессы, следствием этого</a:t>
            </a:r>
          </a:p>
          <a:p>
            <a:r>
              <a:rPr lang="ru-RU" dirty="0" smtClean="0">
                <a:solidFill>
                  <a:srgbClr val="2E1700"/>
                </a:solidFill>
              </a:rPr>
              <a:t>становится появление странных и неприятных ощущений в желудке</a:t>
            </a:r>
            <a:endParaRPr lang="ru-RU" dirty="0">
              <a:solidFill>
                <a:srgbClr val="2E17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55976" y="3573016"/>
            <a:ext cx="4572000" cy="1328023"/>
          </a:xfrm>
          <a:prstGeom prst="roundRect">
            <a:avLst/>
          </a:prstGeom>
          <a:solidFill>
            <a:srgbClr val="F59F49"/>
          </a:solidFill>
          <a:ln w="5715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2E1700"/>
                </a:solidFill>
              </a:rPr>
              <a:t>увеличивается частота сердечных сокращений, и таким образом усиливается приток крови и кислорода к мозгу, учащается сердцебиение</a:t>
            </a:r>
            <a:endParaRPr lang="ru-RU" dirty="0">
              <a:solidFill>
                <a:srgbClr val="2E17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55976" y="5157192"/>
            <a:ext cx="4572000" cy="1328023"/>
          </a:xfrm>
          <a:prstGeom prst="roundRect">
            <a:avLst/>
          </a:prstGeom>
          <a:solidFill>
            <a:srgbClr val="F59F49"/>
          </a:solidFill>
          <a:ln w="5715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2E1700"/>
                </a:solidFill>
              </a:rPr>
              <a:t>нарушается работа иммунной системы (что является предпосылкой развития соматических и аутоиммунных заболеваний)</a:t>
            </a:r>
            <a:endParaRPr lang="ru-RU" dirty="0">
              <a:solidFill>
                <a:srgbClr val="2E1700"/>
              </a:solidFill>
            </a:endParaRPr>
          </a:p>
        </p:txBody>
      </p:sp>
      <p:pic>
        <p:nvPicPr>
          <p:cNvPr id="7" name="Рисунок 6" descr="95-1200x8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3550701" cy="3312368"/>
          </a:xfrm>
          <a:prstGeom prst="ellipse">
            <a:avLst/>
          </a:prstGeom>
          <a:ln w="76200" cap="rnd">
            <a:solidFill>
              <a:srgbClr val="F59F4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Стрелка вправо 7"/>
          <p:cNvSpPr/>
          <p:nvPr/>
        </p:nvSpPr>
        <p:spPr>
          <a:xfrm flipH="1">
            <a:off x="3491880" y="2492896"/>
            <a:ext cx="648072" cy="576064"/>
          </a:xfrm>
          <a:prstGeom prst="rightArrow">
            <a:avLst/>
          </a:prstGeom>
          <a:solidFill>
            <a:srgbClr val="F59F4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flipH="1">
            <a:off x="3563888" y="4005064"/>
            <a:ext cx="648072" cy="576064"/>
          </a:xfrm>
          <a:prstGeom prst="rightArrow">
            <a:avLst/>
          </a:prstGeom>
          <a:solidFill>
            <a:srgbClr val="F59F4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flipH="1">
            <a:off x="3563888" y="5445224"/>
            <a:ext cx="648072" cy="576064"/>
          </a:xfrm>
          <a:prstGeom prst="rightArrow">
            <a:avLst/>
          </a:prstGeom>
          <a:solidFill>
            <a:srgbClr val="F59F4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Ella\YandexDisk\Скриншоты\2017-12-06_13-36-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60648"/>
            <a:ext cx="1296144" cy="1618767"/>
          </a:xfrm>
          <a:prstGeom prst="rect">
            <a:avLst/>
          </a:prstGeom>
          <a:ln w="38100" cap="sq">
            <a:solidFill>
              <a:srgbClr val="E89E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2018-05-28_10-09-5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60649"/>
            <a:ext cx="1272527" cy="165618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2"/>
          <p:cNvSpPr>
            <a:spLocks noChangeArrowheads="1"/>
          </p:cNvSpPr>
          <p:nvPr/>
        </p:nvSpPr>
        <p:spPr bwMode="auto">
          <a:xfrm flipH="1">
            <a:off x="6858000" y="2565400"/>
            <a:ext cx="46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>
              <a:solidFill>
                <a:prstClr val="black"/>
              </a:solidFill>
              <a:latin typeface="Arial" charset="0"/>
            </a:endParaRPr>
          </a:p>
          <a:p>
            <a:r>
              <a:rPr lang="ru-RU" altLang="ru-RU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20" name="Заголовок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www.mastersindatascience.org/wp-content/uploads/2013/11/ho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88640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altLang="ru-RU" sz="3200" b="1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Меняется мир — меняется </a:t>
            </a:r>
          </a:p>
          <a:p>
            <a:pPr fontAlgn="auto">
              <a:spcAft>
                <a:spcPts val="0"/>
              </a:spcAft>
            </a:pPr>
            <a:r>
              <a:rPr lang="ru-RU" altLang="ru-RU" sz="3200" b="1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мир детства!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484784"/>
            <a:ext cx="7128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ЖИЗНЬ В НОВОЙ РЕАЛЬНОСТИ 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Более 80% подростков проводят в Интернете свыше 3 часов в день,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 каждый третий – 8 часов и более.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54274" name="Picture 2" descr="https://s20.postimg.org/rg67k4kyl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204864"/>
            <a:ext cx="3253836" cy="3108892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317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83568" y="5085184"/>
            <a:ext cx="7848872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cap="all" dirty="0" smtClean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поиск новых форм и моделей образовательных систем</a:t>
            </a:r>
            <a:r>
              <a:rPr lang="ru-RU" sz="3200" cap="all" dirty="0" smtClean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3200" cap="all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20150520_1465751140-1024x6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356992"/>
            <a:ext cx="1872208" cy="1869412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 descr="int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3140968"/>
            <a:ext cx="2249241" cy="2087397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4019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pPr algn="l"/>
            <a:r>
              <a:rPr lang="ru-RU" b="1" dirty="0" err="1" smtClean="0">
                <a:solidFill>
                  <a:schemeClr val="bg1"/>
                </a:solidFill>
              </a:rPr>
              <a:t>Антибуллинговые</a:t>
            </a:r>
            <a:r>
              <a:rPr lang="ru-RU" b="1" dirty="0" smtClean="0">
                <a:solidFill>
                  <a:schemeClr val="bg1"/>
                </a:solidFill>
              </a:rPr>
              <a:t>  методики  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1484784"/>
          <a:ext cx="9144000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Ella\YandexDisk\Скриншоты\2017-12-06_13-36-1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260648"/>
            <a:ext cx="964807" cy="1204957"/>
          </a:xfrm>
          <a:prstGeom prst="rect">
            <a:avLst/>
          </a:prstGeom>
          <a:ln w="38100" cap="sq">
            <a:solidFill>
              <a:srgbClr val="E89E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Метод «Без обвинений»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07504" y="1628800"/>
          <a:ext cx="9036496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Пример методики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«Без обвинений»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a05c33cf493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204864"/>
            <a:ext cx="2959786" cy="46531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12160" y="1268760"/>
            <a:ext cx="2939523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История </a:t>
            </a:r>
            <a:r>
              <a:rPr lang="ru-RU" sz="28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Эвелины</a:t>
            </a:r>
            <a:endParaRPr lang="ru-RU" sz="2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1700808"/>
            <a:ext cx="60851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 последнее время она чувствует, что две девочки, которых она считала своими основными подругами,                                     начали всё больше                           сторониться её.                                   Они почти перестали                                             разговаривать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с ней и стали бросать                                                               в  её сторону                                      упрекающие и                               обесценивающие                             взгляды.         Они также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постоянно                                        комментируют и критикуют её одежду.                        Кроме того, она всё хуже чувствует                       себя на занятиях физкультурой, где                                     кроме тренера никто с ней                                                                                    не разговаривает.</a:t>
            </a:r>
            <a:endParaRPr lang="ru-RU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 descr="C:\Users\Ella\YandexDisk\Скриншоты\2017-12-06_13-36-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988840"/>
            <a:ext cx="1772001" cy="2213069"/>
          </a:xfrm>
          <a:prstGeom prst="rect">
            <a:avLst/>
          </a:prstGeom>
          <a:ln w="38100" cap="sq">
            <a:solidFill>
              <a:srgbClr val="E89E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2018-06-09_15-07-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581128"/>
            <a:ext cx="2410369" cy="1736229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9144000" cy="6392263"/>
            <a:chOff x="0" y="-141950"/>
            <a:chExt cx="8856984" cy="6392263"/>
          </a:xfrm>
        </p:grpSpPr>
        <p:sp>
          <p:nvSpPr>
            <p:cNvPr id="8" name="Полилиния 7"/>
            <p:cNvSpPr/>
            <p:nvPr/>
          </p:nvSpPr>
          <p:spPr>
            <a:xfrm>
              <a:off x="0" y="5159258"/>
              <a:ext cx="8856984" cy="1091055"/>
            </a:xfrm>
            <a:custGeom>
              <a:avLst/>
              <a:gdLst>
                <a:gd name="connsiteX0" fmla="*/ 0 w 8856984"/>
                <a:gd name="connsiteY0" fmla="*/ 0 h 1091055"/>
                <a:gd name="connsiteX1" fmla="*/ 8856984 w 8856984"/>
                <a:gd name="connsiteY1" fmla="*/ 0 h 1091055"/>
                <a:gd name="connsiteX2" fmla="*/ 8856984 w 8856984"/>
                <a:gd name="connsiteY2" fmla="*/ 1091055 h 1091055"/>
                <a:gd name="connsiteX3" fmla="*/ 0 w 8856984"/>
                <a:gd name="connsiteY3" fmla="*/ 1091055 h 1091055"/>
                <a:gd name="connsiteX4" fmla="*/ 0 w 8856984"/>
                <a:gd name="connsiteY4" fmla="*/ 0 h 1091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6984" h="1091055">
                  <a:moveTo>
                    <a:pt x="0" y="0"/>
                  </a:moveTo>
                  <a:lnTo>
                    <a:pt x="8856984" y="0"/>
                  </a:lnTo>
                  <a:lnTo>
                    <a:pt x="8856984" y="1091055"/>
                  </a:lnTo>
                  <a:lnTo>
                    <a:pt x="0" y="10910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730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601453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chemeClr val="accent1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Никаких обещаний!     НО!!!       «Вы сможете это сделать!»</a:t>
              </a:r>
              <a:endParaRPr lang="ru-RU" sz="2400" b="1" kern="1200" dirty="0">
                <a:solidFill>
                  <a:schemeClr val="accent1">
                    <a:lumMod val="1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0" y="5735322"/>
              <a:ext cx="4428491" cy="501885"/>
            </a:xfrm>
            <a:custGeom>
              <a:avLst/>
              <a:gdLst>
                <a:gd name="connsiteX0" fmla="*/ 0 w 4428491"/>
                <a:gd name="connsiteY0" fmla="*/ 0 h 501885"/>
                <a:gd name="connsiteX1" fmla="*/ 4428491 w 4428491"/>
                <a:gd name="connsiteY1" fmla="*/ 0 h 501885"/>
                <a:gd name="connsiteX2" fmla="*/ 4428491 w 4428491"/>
                <a:gd name="connsiteY2" fmla="*/ 501885 h 501885"/>
                <a:gd name="connsiteX3" fmla="*/ 0 w 4428491"/>
                <a:gd name="connsiteY3" fmla="*/ 501885 h 501885"/>
                <a:gd name="connsiteX4" fmla="*/ 0 w 4428491"/>
                <a:gd name="connsiteY4" fmla="*/ 0 h 501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8491" h="501885">
                  <a:moveTo>
                    <a:pt x="0" y="0"/>
                  </a:moveTo>
                  <a:lnTo>
                    <a:pt x="4428491" y="0"/>
                  </a:lnTo>
                  <a:lnTo>
                    <a:pt x="4428491" y="501885"/>
                  </a:lnTo>
                  <a:lnTo>
                    <a:pt x="0" y="5018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E8D"/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17780" rIns="99568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Calibri" pitchFamily="34" charset="0"/>
                  <a:cs typeface="Calibri" pitchFamily="34" charset="0"/>
                </a:rPr>
                <a:t>что может сделать каждый человек                        из группы</a:t>
              </a:r>
              <a:endParaRPr lang="ru-RU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4427984" y="5735322"/>
              <a:ext cx="4428491" cy="501885"/>
            </a:xfrm>
            <a:custGeom>
              <a:avLst/>
              <a:gdLst>
                <a:gd name="connsiteX0" fmla="*/ 0 w 4428491"/>
                <a:gd name="connsiteY0" fmla="*/ 0 h 501885"/>
                <a:gd name="connsiteX1" fmla="*/ 4428491 w 4428491"/>
                <a:gd name="connsiteY1" fmla="*/ 0 h 501885"/>
                <a:gd name="connsiteX2" fmla="*/ 4428491 w 4428491"/>
                <a:gd name="connsiteY2" fmla="*/ 501885 h 501885"/>
                <a:gd name="connsiteX3" fmla="*/ 0 w 4428491"/>
                <a:gd name="connsiteY3" fmla="*/ 501885 h 501885"/>
                <a:gd name="connsiteX4" fmla="*/ 0 w 4428491"/>
                <a:gd name="connsiteY4" fmla="*/ 0 h 501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8491" h="501885">
                  <a:moveTo>
                    <a:pt x="0" y="0"/>
                  </a:moveTo>
                  <a:lnTo>
                    <a:pt x="4428491" y="0"/>
                  </a:lnTo>
                  <a:lnTo>
                    <a:pt x="4428491" y="501885"/>
                  </a:lnTo>
                  <a:lnTo>
                    <a:pt x="0" y="5018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E8D"/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17780" rIns="99568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Calibri" pitchFamily="34" charset="0"/>
                  <a:cs typeface="Calibri" pitchFamily="34" charset="0"/>
                </a:rPr>
                <a:t>провести повторный разговор                  примерно через неделю (индивидуально)</a:t>
              </a:r>
              <a:endParaRPr lang="ru-RU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0" y="3503074"/>
              <a:ext cx="8856984" cy="1678044"/>
            </a:xfrm>
            <a:custGeom>
              <a:avLst/>
              <a:gdLst>
                <a:gd name="connsiteX0" fmla="*/ 0 w 8856984"/>
                <a:gd name="connsiteY0" fmla="*/ 587701 h 1678043"/>
                <a:gd name="connsiteX1" fmla="*/ 4218737 w 8856984"/>
                <a:gd name="connsiteY1" fmla="*/ 587701 h 1678043"/>
                <a:gd name="connsiteX2" fmla="*/ 4218737 w 8856984"/>
                <a:gd name="connsiteY2" fmla="*/ 419511 h 1678043"/>
                <a:gd name="connsiteX3" fmla="*/ 4008981 w 8856984"/>
                <a:gd name="connsiteY3" fmla="*/ 419511 h 1678043"/>
                <a:gd name="connsiteX4" fmla="*/ 4428492 w 8856984"/>
                <a:gd name="connsiteY4" fmla="*/ 0 h 1678043"/>
                <a:gd name="connsiteX5" fmla="*/ 4848003 w 8856984"/>
                <a:gd name="connsiteY5" fmla="*/ 419511 h 1678043"/>
                <a:gd name="connsiteX6" fmla="*/ 4638247 w 8856984"/>
                <a:gd name="connsiteY6" fmla="*/ 419511 h 1678043"/>
                <a:gd name="connsiteX7" fmla="*/ 4638247 w 8856984"/>
                <a:gd name="connsiteY7" fmla="*/ 587701 h 1678043"/>
                <a:gd name="connsiteX8" fmla="*/ 8856984 w 8856984"/>
                <a:gd name="connsiteY8" fmla="*/ 587701 h 1678043"/>
                <a:gd name="connsiteX9" fmla="*/ 8856984 w 8856984"/>
                <a:gd name="connsiteY9" fmla="*/ 1678043 h 1678043"/>
                <a:gd name="connsiteX10" fmla="*/ 0 w 8856984"/>
                <a:gd name="connsiteY10" fmla="*/ 1678043 h 1678043"/>
                <a:gd name="connsiteX11" fmla="*/ 0 w 8856984"/>
                <a:gd name="connsiteY11" fmla="*/ 587701 h 167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56984" h="1678043">
                  <a:moveTo>
                    <a:pt x="8856984" y="1090342"/>
                  </a:moveTo>
                  <a:lnTo>
                    <a:pt x="4638247" y="1090342"/>
                  </a:lnTo>
                  <a:lnTo>
                    <a:pt x="4638247" y="1258532"/>
                  </a:lnTo>
                  <a:lnTo>
                    <a:pt x="4848003" y="1258532"/>
                  </a:lnTo>
                  <a:lnTo>
                    <a:pt x="4428492" y="1678042"/>
                  </a:lnTo>
                  <a:lnTo>
                    <a:pt x="4008981" y="1258532"/>
                  </a:lnTo>
                  <a:lnTo>
                    <a:pt x="4218737" y="1258532"/>
                  </a:lnTo>
                  <a:lnTo>
                    <a:pt x="4218737" y="1090342"/>
                  </a:lnTo>
                  <a:lnTo>
                    <a:pt x="0" y="1090342"/>
                  </a:lnTo>
                  <a:lnTo>
                    <a:pt x="0" y="1"/>
                  </a:lnTo>
                  <a:lnTo>
                    <a:pt x="8856984" y="1"/>
                  </a:lnTo>
                  <a:lnTo>
                    <a:pt x="8856984" y="1090342"/>
                  </a:lnTo>
                  <a:close/>
                </a:path>
              </a:pathLst>
            </a:custGeom>
            <a:solidFill>
              <a:srgbClr val="C3730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118861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chemeClr val="accent1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объяснить, в чём проблема (</a:t>
              </a:r>
              <a:r>
                <a:rPr lang="ru-RU" sz="2400" b="1" u="sng" kern="1200" dirty="0" smtClean="0">
                  <a:solidFill>
                    <a:schemeClr val="accent1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моя проблема</a:t>
              </a:r>
              <a:r>
                <a:rPr lang="ru-RU" sz="2400" b="1" kern="1200" dirty="0" smtClean="0">
                  <a:solidFill>
                    <a:schemeClr val="accent1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), НИКОГО не обвинять</a:t>
              </a:r>
              <a:endParaRPr lang="ru-RU" sz="2400" b="1" kern="1200" dirty="0">
                <a:solidFill>
                  <a:schemeClr val="accent1">
                    <a:lumMod val="1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0" y="4151146"/>
              <a:ext cx="4428491" cy="501735"/>
            </a:xfrm>
            <a:custGeom>
              <a:avLst/>
              <a:gdLst>
                <a:gd name="connsiteX0" fmla="*/ 0 w 4428491"/>
                <a:gd name="connsiteY0" fmla="*/ 0 h 501735"/>
                <a:gd name="connsiteX1" fmla="*/ 4428491 w 4428491"/>
                <a:gd name="connsiteY1" fmla="*/ 0 h 501735"/>
                <a:gd name="connsiteX2" fmla="*/ 4428491 w 4428491"/>
                <a:gd name="connsiteY2" fmla="*/ 501735 h 501735"/>
                <a:gd name="connsiteX3" fmla="*/ 0 w 4428491"/>
                <a:gd name="connsiteY3" fmla="*/ 501735 h 501735"/>
                <a:gd name="connsiteX4" fmla="*/ 0 w 4428491"/>
                <a:gd name="connsiteY4" fmla="*/ 0 h 501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8491" h="501735">
                  <a:moveTo>
                    <a:pt x="0" y="0"/>
                  </a:moveTo>
                  <a:lnTo>
                    <a:pt x="4428491" y="0"/>
                  </a:lnTo>
                  <a:lnTo>
                    <a:pt x="4428491" y="501735"/>
                  </a:lnTo>
                  <a:lnTo>
                    <a:pt x="0" y="501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E8D"/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17780" rIns="99568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Calibri" pitchFamily="34" charset="0"/>
                  <a:cs typeface="Calibri" pitchFamily="34" charset="0"/>
                </a:rPr>
                <a:t>не дискутировать по поводу прошлого</a:t>
              </a:r>
              <a:endParaRPr lang="ru-RU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4427984" y="4151146"/>
              <a:ext cx="4428491" cy="501735"/>
            </a:xfrm>
            <a:custGeom>
              <a:avLst/>
              <a:gdLst>
                <a:gd name="connsiteX0" fmla="*/ 0 w 4428491"/>
                <a:gd name="connsiteY0" fmla="*/ 0 h 501735"/>
                <a:gd name="connsiteX1" fmla="*/ 4428491 w 4428491"/>
                <a:gd name="connsiteY1" fmla="*/ 0 h 501735"/>
                <a:gd name="connsiteX2" fmla="*/ 4428491 w 4428491"/>
                <a:gd name="connsiteY2" fmla="*/ 501735 h 501735"/>
                <a:gd name="connsiteX3" fmla="*/ 0 w 4428491"/>
                <a:gd name="connsiteY3" fmla="*/ 501735 h 501735"/>
                <a:gd name="connsiteX4" fmla="*/ 0 w 4428491"/>
                <a:gd name="connsiteY4" fmla="*/ 0 h 501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8491" h="501735">
                  <a:moveTo>
                    <a:pt x="0" y="0"/>
                  </a:moveTo>
                  <a:lnTo>
                    <a:pt x="4428491" y="0"/>
                  </a:lnTo>
                  <a:lnTo>
                    <a:pt x="4428491" y="501735"/>
                  </a:lnTo>
                  <a:lnTo>
                    <a:pt x="0" y="501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E8D"/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17780" rIns="99568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latin typeface="Calibri" pitchFamily="34" charset="0"/>
                  <a:cs typeface="Calibri" pitchFamily="34" charset="0"/>
                </a:rPr>
                <a:t>никого не наказывать, а вместе взять на себя ответственность за происходящее</a:t>
              </a:r>
              <a:endParaRPr lang="ru-RU" sz="1600" b="1" kern="12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0" y="1774882"/>
              <a:ext cx="8856984" cy="1678044"/>
            </a:xfrm>
            <a:custGeom>
              <a:avLst/>
              <a:gdLst>
                <a:gd name="connsiteX0" fmla="*/ 0 w 8856984"/>
                <a:gd name="connsiteY0" fmla="*/ 587701 h 1678043"/>
                <a:gd name="connsiteX1" fmla="*/ 4218737 w 8856984"/>
                <a:gd name="connsiteY1" fmla="*/ 587701 h 1678043"/>
                <a:gd name="connsiteX2" fmla="*/ 4218737 w 8856984"/>
                <a:gd name="connsiteY2" fmla="*/ 419511 h 1678043"/>
                <a:gd name="connsiteX3" fmla="*/ 4008981 w 8856984"/>
                <a:gd name="connsiteY3" fmla="*/ 419511 h 1678043"/>
                <a:gd name="connsiteX4" fmla="*/ 4428492 w 8856984"/>
                <a:gd name="connsiteY4" fmla="*/ 0 h 1678043"/>
                <a:gd name="connsiteX5" fmla="*/ 4848003 w 8856984"/>
                <a:gd name="connsiteY5" fmla="*/ 419511 h 1678043"/>
                <a:gd name="connsiteX6" fmla="*/ 4638247 w 8856984"/>
                <a:gd name="connsiteY6" fmla="*/ 419511 h 1678043"/>
                <a:gd name="connsiteX7" fmla="*/ 4638247 w 8856984"/>
                <a:gd name="connsiteY7" fmla="*/ 587701 h 1678043"/>
                <a:gd name="connsiteX8" fmla="*/ 8856984 w 8856984"/>
                <a:gd name="connsiteY8" fmla="*/ 587701 h 1678043"/>
                <a:gd name="connsiteX9" fmla="*/ 8856984 w 8856984"/>
                <a:gd name="connsiteY9" fmla="*/ 1678043 h 1678043"/>
                <a:gd name="connsiteX10" fmla="*/ 0 w 8856984"/>
                <a:gd name="connsiteY10" fmla="*/ 1678043 h 1678043"/>
                <a:gd name="connsiteX11" fmla="*/ 0 w 8856984"/>
                <a:gd name="connsiteY11" fmla="*/ 587701 h 167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56984" h="1678043">
                  <a:moveTo>
                    <a:pt x="8856984" y="1090342"/>
                  </a:moveTo>
                  <a:lnTo>
                    <a:pt x="4638247" y="1090342"/>
                  </a:lnTo>
                  <a:lnTo>
                    <a:pt x="4638247" y="1258532"/>
                  </a:lnTo>
                  <a:lnTo>
                    <a:pt x="4848003" y="1258532"/>
                  </a:lnTo>
                  <a:lnTo>
                    <a:pt x="4428492" y="1678042"/>
                  </a:lnTo>
                  <a:lnTo>
                    <a:pt x="4008981" y="1258532"/>
                  </a:lnTo>
                  <a:lnTo>
                    <a:pt x="4218737" y="1258532"/>
                  </a:lnTo>
                  <a:lnTo>
                    <a:pt x="4218737" y="1090342"/>
                  </a:lnTo>
                  <a:lnTo>
                    <a:pt x="0" y="1090342"/>
                  </a:lnTo>
                  <a:lnTo>
                    <a:pt x="0" y="1"/>
                  </a:lnTo>
                  <a:lnTo>
                    <a:pt x="8856984" y="1"/>
                  </a:lnTo>
                  <a:lnTo>
                    <a:pt x="8856984" y="1090342"/>
                  </a:lnTo>
                  <a:close/>
                </a:path>
              </a:pathLst>
            </a:custGeom>
            <a:solidFill>
              <a:srgbClr val="F59F4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7" tIns="99569" rIns="99568" bIns="6872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400" b="1" kern="1200" dirty="0" smtClean="0">
                  <a:solidFill>
                    <a:schemeClr val="accent1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Задачи</a:t>
              </a:r>
              <a:endParaRPr lang="ru-RU" sz="4400" b="1" kern="1200" dirty="0">
                <a:solidFill>
                  <a:schemeClr val="accent1">
                    <a:lumMod val="1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0" y="-141950"/>
              <a:ext cx="8856984" cy="2038085"/>
            </a:xfrm>
            <a:custGeom>
              <a:avLst/>
              <a:gdLst>
                <a:gd name="connsiteX0" fmla="*/ 0 w 8856984"/>
                <a:gd name="connsiteY0" fmla="*/ 587701 h 1678043"/>
                <a:gd name="connsiteX1" fmla="*/ 4218737 w 8856984"/>
                <a:gd name="connsiteY1" fmla="*/ 587701 h 1678043"/>
                <a:gd name="connsiteX2" fmla="*/ 4218737 w 8856984"/>
                <a:gd name="connsiteY2" fmla="*/ 419511 h 1678043"/>
                <a:gd name="connsiteX3" fmla="*/ 4008981 w 8856984"/>
                <a:gd name="connsiteY3" fmla="*/ 419511 h 1678043"/>
                <a:gd name="connsiteX4" fmla="*/ 4428492 w 8856984"/>
                <a:gd name="connsiteY4" fmla="*/ 0 h 1678043"/>
                <a:gd name="connsiteX5" fmla="*/ 4848003 w 8856984"/>
                <a:gd name="connsiteY5" fmla="*/ 419511 h 1678043"/>
                <a:gd name="connsiteX6" fmla="*/ 4638247 w 8856984"/>
                <a:gd name="connsiteY6" fmla="*/ 419511 h 1678043"/>
                <a:gd name="connsiteX7" fmla="*/ 4638247 w 8856984"/>
                <a:gd name="connsiteY7" fmla="*/ 587701 h 1678043"/>
                <a:gd name="connsiteX8" fmla="*/ 8856984 w 8856984"/>
                <a:gd name="connsiteY8" fmla="*/ 587701 h 1678043"/>
                <a:gd name="connsiteX9" fmla="*/ 8856984 w 8856984"/>
                <a:gd name="connsiteY9" fmla="*/ 1678043 h 1678043"/>
                <a:gd name="connsiteX10" fmla="*/ 0 w 8856984"/>
                <a:gd name="connsiteY10" fmla="*/ 1678043 h 1678043"/>
                <a:gd name="connsiteX11" fmla="*/ 0 w 8856984"/>
                <a:gd name="connsiteY11" fmla="*/ 587701 h 167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56984" h="1678043">
                  <a:moveTo>
                    <a:pt x="8856984" y="1090342"/>
                  </a:moveTo>
                  <a:lnTo>
                    <a:pt x="4638247" y="1090342"/>
                  </a:lnTo>
                  <a:lnTo>
                    <a:pt x="4638247" y="1258532"/>
                  </a:lnTo>
                  <a:lnTo>
                    <a:pt x="4848003" y="1258532"/>
                  </a:lnTo>
                  <a:lnTo>
                    <a:pt x="4428492" y="1678042"/>
                  </a:lnTo>
                  <a:lnTo>
                    <a:pt x="4008981" y="1258532"/>
                  </a:lnTo>
                  <a:lnTo>
                    <a:pt x="4218737" y="1258532"/>
                  </a:lnTo>
                  <a:lnTo>
                    <a:pt x="4218737" y="1090342"/>
                  </a:lnTo>
                  <a:lnTo>
                    <a:pt x="0" y="1090342"/>
                  </a:lnTo>
                  <a:lnTo>
                    <a:pt x="0" y="1"/>
                  </a:lnTo>
                  <a:lnTo>
                    <a:pt x="8856984" y="1"/>
                  </a:lnTo>
                  <a:lnTo>
                    <a:pt x="8856984" y="1090342"/>
                  </a:lnTo>
                  <a:close/>
                </a:path>
              </a:pathLst>
            </a:custGeom>
            <a:solidFill>
              <a:srgbClr val="C3730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99569" rIns="99568" bIns="118861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chemeClr val="accent1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ru-RU" sz="2800" b="1" kern="1200" dirty="0" smtClean="0">
                  <a:solidFill>
                    <a:schemeClr val="accent1">
                      <a:lumMod val="10000"/>
                    </a:schemeClr>
                  </a:solidFill>
                  <a:latin typeface="Calibri" pitchFamily="34" charset="0"/>
                  <a:cs typeface="Calibri" pitchFamily="34" charset="0"/>
                </a:rPr>
                <a:t>Основное послание</a:t>
              </a:r>
              <a:endParaRPr lang="ru-RU" sz="2800" b="1" kern="1200" dirty="0">
                <a:solidFill>
                  <a:schemeClr val="accent1">
                    <a:lumMod val="1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0" y="478738"/>
              <a:ext cx="8856984" cy="792088"/>
            </a:xfrm>
            <a:custGeom>
              <a:avLst/>
              <a:gdLst>
                <a:gd name="connsiteX0" fmla="*/ 0 w 8856984"/>
                <a:gd name="connsiteY0" fmla="*/ 0 h 501735"/>
                <a:gd name="connsiteX1" fmla="*/ 8856984 w 8856984"/>
                <a:gd name="connsiteY1" fmla="*/ 0 h 501735"/>
                <a:gd name="connsiteX2" fmla="*/ 8856984 w 8856984"/>
                <a:gd name="connsiteY2" fmla="*/ 501735 h 501735"/>
                <a:gd name="connsiteX3" fmla="*/ 0 w 8856984"/>
                <a:gd name="connsiteY3" fmla="*/ 501735 h 501735"/>
                <a:gd name="connsiteX4" fmla="*/ 0 w 8856984"/>
                <a:gd name="connsiteY4" fmla="*/ 0 h 501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56984" h="501735">
                  <a:moveTo>
                    <a:pt x="0" y="0"/>
                  </a:moveTo>
                  <a:lnTo>
                    <a:pt x="8856984" y="0"/>
                  </a:lnTo>
                  <a:lnTo>
                    <a:pt x="8856984" y="501735"/>
                  </a:lnTo>
                  <a:lnTo>
                    <a:pt x="0" y="5017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E8D"/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17780" rIns="99568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latin typeface="Calibri" pitchFamily="34" charset="0"/>
                  <a:cs typeface="Calibri" pitchFamily="34" charset="0"/>
                </a:rPr>
                <a:t>«У меня есть большая проблема»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Calibri" pitchFamily="34" charset="0"/>
                  <a:cs typeface="Calibri" pitchFamily="34" charset="0"/>
                </a:rPr>
                <a:t>Я не могу самостоятельно справиться с этой проблемой!   Мне нужна помощь,  и я обращаюсь за этой помощью к вам!»</a:t>
              </a:r>
              <a:endParaRPr lang="ru-RU" b="1" kern="1200" dirty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7" name="Picture 2" descr="C:\Users\Ella\YandexDisk\Скриншоты\2017-12-06_13-36-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1714345" cy="2141061"/>
          </a:xfrm>
          <a:prstGeom prst="rect">
            <a:avLst/>
          </a:prstGeom>
          <a:ln w="38100" cap="sq">
            <a:solidFill>
              <a:srgbClr val="E89E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 descr="2018-05-28_10-09-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1412776"/>
            <a:ext cx="1656184" cy="215551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mastersindatascience.org/wp-content/uploads/2013/11/hom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122" name="Прямоугольник 2"/>
          <p:cNvSpPr>
            <a:spLocks noChangeArrowheads="1"/>
          </p:cNvSpPr>
          <p:nvPr/>
        </p:nvSpPr>
        <p:spPr bwMode="auto">
          <a:xfrm flipH="1">
            <a:off x="6858000" y="2565400"/>
            <a:ext cx="46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>
              <a:solidFill>
                <a:prstClr val="black"/>
              </a:solidFill>
              <a:latin typeface="Arial" charset="0"/>
            </a:endParaRPr>
          </a:p>
          <a:p>
            <a:r>
              <a:rPr lang="ru-RU" altLang="ru-RU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332656"/>
            <a:ext cx="6048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altLang="ru-RU" sz="3600" b="1" cap="all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Меняется мир — меняется  мир детства!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1628800"/>
            <a:ext cx="4618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модели двух миров 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https://coachinstitute.ru/upload/medialibrary/309/20477216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27709">
            <a:off x="2890931" y="2210623"/>
            <a:ext cx="3626494" cy="34342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2228" name="Picture 4" descr="https://4tololo.ru/files/images/201213071457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484784"/>
            <a:ext cx="3410794" cy="3178400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2230" name="Picture 6" descr="http://6.s.dziennik.pl/pliki/2041000/2041156-internet-882-6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7770" y="3068960"/>
            <a:ext cx="3226230" cy="3140968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73815" y="5445224"/>
            <a:ext cx="8870185" cy="1067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миру смешанной реальности </a:t>
            </a:r>
            <a:endParaRPr lang="ru-RU" sz="4800" cap="all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5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68960"/>
            <a:ext cx="4746563" cy="331236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276872"/>
            <a:ext cx="4716016" cy="336994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260648"/>
            <a:ext cx="1154044" cy="165618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260648"/>
            <a:ext cx="1166376" cy="165618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437112"/>
            <a:ext cx="3235325" cy="226695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4437112"/>
            <a:ext cx="3238500" cy="226695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1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2060848"/>
            <a:ext cx="3248025" cy="226853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2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2060848"/>
            <a:ext cx="3235325" cy="226536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плакат.png"/>
          <p:cNvPicPr>
            <a:picLocks noChangeAspect="1"/>
          </p:cNvPicPr>
          <p:nvPr/>
        </p:nvPicPr>
        <p:blipFill>
          <a:blip r:embed="rId10" cstate="print"/>
          <a:srcRect b="3494"/>
          <a:stretch>
            <a:fillRect/>
          </a:stretch>
        </p:blipFill>
        <p:spPr>
          <a:xfrm>
            <a:off x="251520" y="0"/>
            <a:ext cx="6192688" cy="1745954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Мир реальный –мир виртуальный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412776"/>
            <a:ext cx="3240360" cy="2443229"/>
          </a:xfrm>
          <a:prstGeom prst="rect">
            <a:avLst/>
          </a:prstGeom>
          <a:ln w="762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2018-04-24_09-53-3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412776"/>
            <a:ext cx="1976122" cy="25385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2018-04-24_10-34-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4293096"/>
            <a:ext cx="5651808" cy="225974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12272998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1484784"/>
            <a:ext cx="2474454" cy="234888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175600e399aa448387c505afa582d7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4149080"/>
            <a:ext cx="2538730" cy="250453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</a:rPr>
              <a:t>Кибербуллинг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r>
              <a:rPr lang="ru-RU" b="1" dirty="0" err="1" smtClean="0">
                <a:solidFill>
                  <a:schemeClr val="bg1"/>
                </a:solidFill>
              </a:rPr>
              <a:t>Троллинг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2018-05-25_14-00-3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5255568" cy="147748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2018-05-25_14-01-3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293096"/>
            <a:ext cx="4301920" cy="155227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программа наркот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1628800"/>
            <a:ext cx="1422808" cy="202275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трелка вправо 9"/>
          <p:cNvSpPr/>
          <p:nvPr/>
        </p:nvSpPr>
        <p:spPr>
          <a:xfrm rot="5400000">
            <a:off x="4878034" y="3266982"/>
            <a:ext cx="1080120" cy="828092"/>
          </a:xfrm>
          <a:prstGeom prst="rightArrow">
            <a:avLst/>
          </a:prstGeom>
          <a:solidFill>
            <a:srgbClr val="CD312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3" y="3429000"/>
            <a:ext cx="4011875" cy="2808312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260648"/>
            <a:ext cx="1370068" cy="196620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886700" cy="765175"/>
          </a:xfrm>
        </p:spPr>
        <p:txBody>
          <a:bodyPr/>
          <a:lstStyle/>
          <a:p>
            <a:pPr algn="l"/>
            <a:r>
              <a:rPr lang="ru-RU" altLang="ru-RU" sz="2800" b="1" dirty="0" smtClean="0">
                <a:solidFill>
                  <a:schemeClr val="bg1"/>
                </a:solidFill>
              </a:rPr>
              <a:t>УМК по  формированию культуры информационной безопасности «</a:t>
            </a:r>
            <a:r>
              <a:rPr lang="ru-RU" altLang="ru-RU" sz="2800" b="1" dirty="0" err="1" smtClean="0">
                <a:solidFill>
                  <a:schemeClr val="bg1"/>
                </a:solidFill>
              </a:rPr>
              <a:t>Кибербезопасность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24580" name="Объект 3"/>
          <p:cNvSpPr>
            <a:spLocks noGrp="1"/>
          </p:cNvSpPr>
          <p:nvPr>
            <p:ph sz="half" idx="2"/>
          </p:nvPr>
        </p:nvSpPr>
        <p:spPr>
          <a:xfrm>
            <a:off x="4752975" y="2636838"/>
            <a:ext cx="4391025" cy="3624262"/>
          </a:xfrm>
        </p:spPr>
        <p:txBody>
          <a:bodyPr/>
          <a:lstStyle/>
          <a:p>
            <a:pPr>
              <a:defRPr/>
            </a:pPr>
            <a:endParaRPr lang="ru-RU" altLang="ru-RU" dirty="0" smtClean="0"/>
          </a:p>
          <a:p>
            <a:pPr>
              <a:defRPr/>
            </a:pPr>
            <a:endParaRPr lang="ru-RU" altLang="ru-RU" sz="2000" dirty="0" smtClean="0"/>
          </a:p>
          <a:p>
            <a:pPr marL="0" indent="0" algn="just">
              <a:buFontTx/>
              <a:buNone/>
              <a:defRPr/>
            </a:pPr>
            <a:r>
              <a:rPr lang="ru-RU" altLang="ru-RU" sz="1600" dirty="0" smtClean="0">
                <a:solidFill>
                  <a:schemeClr val="bg1"/>
                </a:solidFill>
              </a:rPr>
              <a:t>Галина Солдатова – </a:t>
            </a:r>
            <a:r>
              <a:rPr lang="ru-RU" altLang="ru-RU" sz="1400" dirty="0" smtClean="0">
                <a:solidFill>
                  <a:schemeClr val="bg1"/>
                </a:solidFill>
              </a:rPr>
              <a:t>член-корреспондент РАО, профессор МГУ им. М.В. Ломоносова. Главный редактор журнала «Дети в информационном обществе» (С 2009г.). Лауреат Премии Российской Федерации в области образования (2010). </a:t>
            </a:r>
          </a:p>
          <a:p>
            <a:pPr marL="0" indent="0" algn="just">
              <a:buFontTx/>
              <a:buNone/>
              <a:defRPr/>
            </a:pPr>
            <a:r>
              <a:rPr lang="ru-RU" altLang="ru-RU" sz="1400" dirty="0" smtClean="0">
                <a:solidFill>
                  <a:schemeClr val="bg1"/>
                </a:solidFill>
              </a:rPr>
              <a:t>Автор около 250 публикаций.</a:t>
            </a:r>
          </a:p>
          <a:p>
            <a:pPr marL="0" indent="0" algn="just">
              <a:buFontTx/>
              <a:buNone/>
              <a:defRPr/>
            </a:pPr>
            <a:r>
              <a:rPr lang="ru-RU" altLang="ru-RU" sz="1400" dirty="0" smtClean="0">
                <a:solidFill>
                  <a:schemeClr val="bg1"/>
                </a:solidFill>
              </a:rPr>
              <a:t>Директор Фонда «</a:t>
            </a:r>
            <a:r>
              <a:rPr lang="ru-RU" altLang="ru-RU" sz="1400" smtClean="0">
                <a:solidFill>
                  <a:schemeClr val="bg1"/>
                </a:solidFill>
              </a:rPr>
              <a:t>Развития Интернет»</a:t>
            </a:r>
            <a:endParaRPr lang="ru-RU" altLang="ru-RU" sz="1400" dirty="0" smtClean="0">
              <a:solidFill>
                <a:schemeClr val="bg1"/>
              </a:solidFill>
            </a:endParaRPr>
          </a:p>
        </p:txBody>
      </p:sp>
      <p:pic>
        <p:nvPicPr>
          <p:cNvPr id="25605" name="Picture 2" descr="G:\РУССКОЕ СЛОВО  МЕРОПРИЯТИЯ,  ОТЧЕТЫ\ФОРУМ БИБЛИОТЕКАРЕЙ\soldatova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340768"/>
            <a:ext cx="2704232" cy="2032008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7" name="Picture 3" descr="G:\РУССКОЕ СЛОВО  МЕРОПРИЯТИЯ,  ОТЧЕТЫ\ФОРУМ БИБЛИОТЕКАРЕЙ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5373688"/>
            <a:ext cx="19653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5" descr="G:\РУССКОЕ СЛОВО  МЕРОПРИЯТИЯ,  ОТЧЕТЫ\ФОРУМ БИБЛИОТЕКАРЕЙ\0016-016-deti-onlajn-linija-pomosch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825" y="5595938"/>
            <a:ext cx="1681163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Прямоугольник 3"/>
          <p:cNvSpPr>
            <a:spLocks noChangeArrowheads="1"/>
          </p:cNvSpPr>
          <p:nvPr/>
        </p:nvSpPr>
        <p:spPr bwMode="auto">
          <a:xfrm>
            <a:off x="323528" y="3573016"/>
            <a:ext cx="4191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dirty="0" smtClean="0">
                <a:solidFill>
                  <a:srgbClr val="FEDC92"/>
                </a:solidFill>
              </a:rPr>
              <a:t>Опасность </a:t>
            </a:r>
            <a:r>
              <a:rPr lang="ru-RU" altLang="ru-RU" dirty="0">
                <a:solidFill>
                  <a:srgbClr val="FEDC92"/>
                </a:solidFill>
              </a:rPr>
              <a:t>не дружественной цифровой среды: </a:t>
            </a:r>
          </a:p>
          <a:p>
            <a:pPr>
              <a:buFont typeface="Wingdings" pitchFamily="2" charset="2"/>
              <a:buChar char="v"/>
            </a:pPr>
            <a:r>
              <a:rPr lang="ru-RU" altLang="ru-RU" dirty="0">
                <a:solidFill>
                  <a:srgbClr val="FEDC92"/>
                </a:solidFill>
              </a:rPr>
              <a:t>виртуальные сообщества, пропагандирующие детские суициды («группы смерти»)</a:t>
            </a:r>
          </a:p>
          <a:p>
            <a:pPr>
              <a:buFont typeface="Wingdings" pitchFamily="2" charset="2"/>
              <a:buChar char="v"/>
            </a:pPr>
            <a:r>
              <a:rPr lang="ru-RU" altLang="ru-RU" dirty="0">
                <a:solidFill>
                  <a:srgbClr val="FEDC92"/>
                </a:solidFill>
              </a:rPr>
              <a:t>сайты, содержащие насилие, жестокость, порнографию</a:t>
            </a:r>
          </a:p>
          <a:p>
            <a:pPr>
              <a:buFont typeface="Wingdings" pitchFamily="2" charset="2"/>
              <a:buChar char="v"/>
            </a:pPr>
            <a:r>
              <a:rPr lang="ru-RU" altLang="ru-RU" dirty="0">
                <a:solidFill>
                  <a:srgbClr val="FEDC92"/>
                </a:solidFill>
              </a:rPr>
              <a:t>экстремистская пропаганда </a:t>
            </a:r>
            <a:r>
              <a:rPr lang="ru-RU" altLang="ru-RU" dirty="0" smtClean="0">
                <a:solidFill>
                  <a:srgbClr val="FEDC92"/>
                </a:solidFill>
              </a:rPr>
              <a:t>вербовщиков</a:t>
            </a:r>
            <a:endParaRPr lang="ru-RU" altLang="ru-RU" dirty="0">
              <a:solidFill>
                <a:srgbClr val="FEDC92"/>
              </a:solidFill>
            </a:endParaRPr>
          </a:p>
        </p:txBody>
      </p:sp>
      <p:pic>
        <p:nvPicPr>
          <p:cNvPr id="25609" name="Picture 4" descr="http://kh-news.net/media/k2/items/cache/6db80d036c9beb1cc34d164970a61d94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3" y="1556792"/>
            <a:ext cx="2480305" cy="194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864740">
            <a:off x="2372876" y="2052133"/>
            <a:ext cx="3801605" cy="3773315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innerShdw blurRad="330200" dist="228600">
              <a:schemeClr val="bg1">
                <a:lumMod val="50000"/>
                <a:alpha val="8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8250192" flipV="1">
            <a:off x="3235227" y="4019645"/>
            <a:ext cx="3609650" cy="1496500"/>
          </a:xfrm>
          <a:prstGeom prst="triangle">
            <a:avLst>
              <a:gd name="adj" fmla="val 49931"/>
            </a:avLst>
          </a:prstGeom>
          <a:ln w="57150">
            <a:solidFill>
              <a:srgbClr val="002060"/>
            </a:solidFill>
          </a:ln>
          <a:effectLst>
            <a:outerShdw blurRad="304800" dist="63500" dir="8700000" algn="b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/>
            <a:r>
              <a:rPr lang="ru-RU" altLang="ru-RU" sz="2800" b="1" dirty="0" smtClean="0">
                <a:solidFill>
                  <a:schemeClr val="bg1"/>
                </a:solidFill>
              </a:rPr>
              <a:t> </a:t>
            </a:r>
            <a:r>
              <a:rPr lang="ru-RU" altLang="ru-RU" sz="2400" b="1" dirty="0" err="1" smtClean="0">
                <a:solidFill>
                  <a:schemeClr val="bg1"/>
                </a:solidFill>
              </a:rPr>
              <a:t>Интегрированность</a:t>
            </a:r>
            <a:r>
              <a:rPr lang="ru-RU" altLang="ru-RU" sz="2400" b="1" dirty="0" smtClean="0">
                <a:solidFill>
                  <a:schemeClr val="bg1"/>
                </a:solidFill>
              </a:rPr>
              <a:t> : </a:t>
            </a:r>
            <a:br>
              <a:rPr lang="ru-RU" altLang="ru-RU" sz="2400" b="1" dirty="0" smtClean="0">
                <a:solidFill>
                  <a:schemeClr val="bg1"/>
                </a:solidFill>
              </a:rPr>
            </a:br>
            <a:r>
              <a:rPr lang="ru-RU" altLang="ru-RU" sz="2400" b="1" dirty="0" smtClean="0">
                <a:solidFill>
                  <a:schemeClr val="bg1"/>
                </a:solidFill>
              </a:rPr>
              <a:t>УМК «</a:t>
            </a:r>
            <a:r>
              <a:rPr lang="ru-RU" altLang="ru-RU" sz="2400" b="1" dirty="0" err="1" smtClean="0">
                <a:solidFill>
                  <a:schemeClr val="bg1"/>
                </a:solidFill>
              </a:rPr>
              <a:t>Кибербезопасность</a:t>
            </a:r>
            <a:r>
              <a:rPr lang="ru-RU" altLang="ru-RU" sz="2400" b="1" dirty="0" smtClean="0">
                <a:solidFill>
                  <a:schemeClr val="bg1"/>
                </a:solidFill>
              </a:rPr>
              <a:t>» , наглядные  учебные пособия по информационной безопасности, УМК «Я принимаю вызов!»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3140968"/>
            <a:ext cx="4464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901D0A"/>
                </a:solidFill>
                <a:latin typeface="Calibri" pitchFamily="34" charset="0"/>
                <a:cs typeface="Calibri" pitchFamily="34" charset="0"/>
              </a:rPr>
              <a:t>ТРОЛЛИНГ</a:t>
            </a:r>
            <a:endParaRPr lang="ru-RU" sz="6600" b="1" dirty="0">
              <a:solidFill>
                <a:srgbClr val="901D0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9078930">
            <a:off x="2915018" y="4362254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Не пишите </a:t>
            </a:r>
          </a:p>
          <a:p>
            <a:pPr algn="ctr"/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в Интернете ничего,</a:t>
            </a:r>
          </a:p>
          <a:p>
            <a:pPr algn="ctr"/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 что не могли бы </a:t>
            </a:r>
          </a:p>
          <a:p>
            <a:pPr algn="ctr"/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сказать лично человеку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9068912">
            <a:off x="674569" y="1258743"/>
            <a:ext cx="3731982" cy="1412684"/>
          </a:xfrm>
          <a:prstGeom prst="triangle">
            <a:avLst/>
          </a:prstGeom>
          <a:solidFill>
            <a:srgbClr val="97C6FF"/>
          </a:solidFill>
          <a:ln w="38100">
            <a:solidFill>
              <a:schemeClr val="accent2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3666025">
            <a:off x="458148" y="5004991"/>
            <a:ext cx="3722485" cy="1428416"/>
          </a:xfrm>
          <a:prstGeom prst="triangle">
            <a:avLst/>
          </a:prstGeom>
          <a:solidFill>
            <a:srgbClr val="97C6FF"/>
          </a:solidFill>
          <a:ln w="38100">
            <a:solidFill>
              <a:schemeClr val="accent2">
                <a:lumMod val="75000"/>
              </a:schemeClr>
            </a:solidFill>
          </a:ln>
          <a:effectLst>
            <a:innerShdw blurRad="215900" dist="50800" dir="2700000">
              <a:prstClr val="black">
                <a:alpha val="6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 rot="2894760">
            <a:off x="4337611" y="1436261"/>
            <a:ext cx="3806557" cy="1462307"/>
          </a:xfrm>
          <a:prstGeom prst="triangle">
            <a:avLst/>
          </a:prstGeom>
          <a:solidFill>
            <a:srgbClr val="97C6FF"/>
          </a:solidFill>
          <a:ln w="38100">
            <a:solidFill>
              <a:schemeClr val="accent2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9077595">
            <a:off x="1194523" y="2033923"/>
            <a:ext cx="3259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Как вы считаете, почему люди в Интернете ведут себя агрессивно?</a:t>
            </a:r>
            <a:endParaRPr lang="ru-RU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852311">
            <a:off x="3677146" y="1864112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Что вы делаете или </a:t>
            </a:r>
          </a:p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можете сделать при</a:t>
            </a:r>
          </a:p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столкновении с агрессией </a:t>
            </a:r>
          </a:p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в Интернете?</a:t>
            </a:r>
            <a:endParaRPr lang="ru-RU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855092">
            <a:off x="284146" y="5032778"/>
            <a:ext cx="4572000" cy="95410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Что можно сделать, </a:t>
            </a:r>
          </a:p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чтобы агрессии</a:t>
            </a:r>
          </a:p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в Интернете </a:t>
            </a:r>
          </a:p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стало меньше?</a:t>
            </a:r>
            <a:endParaRPr lang="ru-RU" sz="1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Рисунок 15" descr="2018-04-24_15-17-3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340768"/>
            <a:ext cx="1383783" cy="1728192"/>
          </a:xfrm>
          <a:prstGeom prst="rect">
            <a:avLst/>
          </a:prstGeom>
          <a:ln w="76200" cap="sq">
            <a:solidFill>
              <a:srgbClr val="F6AF2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717032"/>
            <a:ext cx="2067221" cy="147718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 descr="рабнаркотики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280" y="1268760"/>
            <a:ext cx="1368152" cy="1800199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 descr="рабнаркотики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320" y="1700808"/>
            <a:ext cx="1359871" cy="1799976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 descr="2018-06-01_13-48-3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80112" y="5445224"/>
            <a:ext cx="3281362" cy="1176337"/>
          </a:xfrm>
          <a:prstGeom prst="rect">
            <a:avLst/>
          </a:prstGeom>
          <a:ln w="57150" cap="sq">
            <a:solidFill>
              <a:srgbClr val="97C6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Кто виноват?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И что делать?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Ella\YandexDisk\Скриншоты\2017-12-06_13-36-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332656"/>
            <a:ext cx="1787699" cy="2525166"/>
          </a:xfrm>
          <a:prstGeom prst="rect">
            <a:avLst/>
          </a:prstGeom>
          <a:ln w="38100" cap="sq">
            <a:solidFill>
              <a:srgbClr val="E89E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2204864"/>
            <a:ext cx="84604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514350" indent="-514350"/>
            <a:r>
              <a:rPr lang="ru-RU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</a:t>
            </a: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Кто несёт ответственность за создание</a:t>
            </a:r>
          </a:p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в школе атмосферы безопасности?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 </a:t>
            </a: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Чем отличаются обычные конфликты возникающие между школьниками,  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от   целенаправленной  и жестокой травли?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 </a:t>
            </a: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Какие стратегии борьбы с </a:t>
            </a:r>
            <a:r>
              <a:rPr lang="ru-RU" sz="28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буллингом</a:t>
            </a: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признаны ошибочными и    неэффективными, а какие наиболее эффективными?</a:t>
            </a:r>
            <a:endParaRPr lang="ru-RU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Рисунок 5" descr="2018-05-28_10-09-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32657"/>
            <a:ext cx="1864379" cy="252028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64704"/>
            <a:ext cx="770485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69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rgbClr val="ED6B37"/>
                </a:solidFill>
              </a:rPr>
              <a:t>    </a:t>
            </a:r>
            <a:r>
              <a:rPr lang="ru-RU" altLang="ru-RU" sz="3200" b="1" dirty="0" smtClean="0">
                <a:solidFill>
                  <a:srgbClr val="DD8C15"/>
                </a:solidFill>
              </a:rPr>
              <a:t>ПОВТОРЯЙТЕ СВОИМ УЧЕНИКАМ:</a:t>
            </a:r>
            <a:endParaRPr lang="ru-RU" sz="3200" dirty="0" smtClean="0">
              <a:solidFill>
                <a:srgbClr val="DD8C15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043608" y="836712"/>
          <a:ext cx="7344816" cy="507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87624" y="5805264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>
                    <a:lumMod val="95000"/>
                  </a:srgbClr>
                </a:solidFill>
                <a:latin typeface="Calibri" pitchFamily="34" charset="0"/>
                <a:cs typeface="Calibri" pitchFamily="34" charset="0"/>
              </a:rPr>
              <a:t>Жизнь- это постоянный вызов и будьте готовы его принять!</a:t>
            </a:r>
            <a:endParaRPr lang="ru-RU" sz="2400" b="1" dirty="0">
              <a:solidFill>
                <a:srgbClr val="FFFFFF">
                  <a:lumMod val="95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958412" cy="2016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047750"/>
            <a:ext cx="69437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52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/>
          <a:lstStyle/>
          <a:p>
            <a:pPr algn="l"/>
            <a:r>
              <a:rPr lang="ru-RU" sz="6000" b="1" dirty="0" smtClean="0">
                <a:solidFill>
                  <a:schemeClr val="bg1"/>
                </a:solidFill>
              </a:rPr>
              <a:t>Организационная</a:t>
            </a:r>
            <a:br>
              <a:rPr lang="ru-RU" sz="6000" b="1" dirty="0" smtClean="0">
                <a:solidFill>
                  <a:schemeClr val="bg1"/>
                </a:solidFill>
              </a:rPr>
            </a:br>
            <a:r>
              <a:rPr lang="ru-RU" sz="6000" b="1" dirty="0" smtClean="0">
                <a:solidFill>
                  <a:schemeClr val="bg1"/>
                </a:solidFill>
              </a:rPr>
              <a:t> культура школы</a:t>
            </a:r>
            <a:endParaRPr lang="ru-RU" sz="6000" b="1" dirty="0">
              <a:solidFill>
                <a:schemeClr val="bg1"/>
              </a:solidFill>
            </a:endParaRPr>
          </a:p>
        </p:txBody>
      </p:sp>
      <p:grpSp>
        <p:nvGrpSpPr>
          <p:cNvPr id="3" name="Группа 3"/>
          <p:cNvGrpSpPr/>
          <p:nvPr/>
        </p:nvGrpSpPr>
        <p:grpSpPr>
          <a:xfrm>
            <a:off x="251520" y="548681"/>
            <a:ext cx="8712968" cy="6120679"/>
            <a:chOff x="251520" y="591783"/>
            <a:chExt cx="8892480" cy="6266217"/>
          </a:xfrm>
        </p:grpSpPr>
        <p:sp>
          <p:nvSpPr>
            <p:cNvPr id="5" name="Shape 4"/>
            <p:cNvSpPr/>
            <p:nvPr/>
          </p:nvSpPr>
          <p:spPr>
            <a:xfrm>
              <a:off x="251520" y="591783"/>
              <a:ext cx="8892480" cy="5557800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rgbClr val="FCDA9E"/>
            </a:solidFill>
            <a:ln w="57150">
              <a:solidFill>
                <a:srgbClr val="663300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matte">
              <a:bevelT w="144450" h="6350" prst="relaxedInset"/>
              <a:contourClr>
                <a:schemeClr val="bg1"/>
              </a:contourClr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Овал 5"/>
            <p:cNvSpPr/>
            <p:nvPr/>
          </p:nvSpPr>
          <p:spPr>
            <a:xfrm>
              <a:off x="1380864" y="4427777"/>
              <a:ext cx="231204" cy="231204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Полилиния 6"/>
            <p:cNvSpPr/>
            <p:nvPr/>
          </p:nvSpPr>
          <p:spPr>
            <a:xfrm>
              <a:off x="1475656" y="4725144"/>
              <a:ext cx="2071947" cy="1606204"/>
            </a:xfrm>
            <a:custGeom>
              <a:avLst/>
              <a:gdLst>
                <a:gd name="connsiteX0" fmla="*/ 0 w 2071947"/>
                <a:gd name="connsiteY0" fmla="*/ 0 h 1606204"/>
                <a:gd name="connsiteX1" fmla="*/ 2071947 w 2071947"/>
                <a:gd name="connsiteY1" fmla="*/ 0 h 1606204"/>
                <a:gd name="connsiteX2" fmla="*/ 2071947 w 2071947"/>
                <a:gd name="connsiteY2" fmla="*/ 1606204 h 1606204"/>
                <a:gd name="connsiteX3" fmla="*/ 0 w 2071947"/>
                <a:gd name="connsiteY3" fmla="*/ 1606204 h 1606204"/>
                <a:gd name="connsiteX4" fmla="*/ 0 w 2071947"/>
                <a:gd name="connsiteY4" fmla="*/ 0 h 160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1947" h="1606204">
                  <a:moveTo>
                    <a:pt x="0" y="0"/>
                  </a:moveTo>
                  <a:lnTo>
                    <a:pt x="2071947" y="0"/>
                  </a:lnTo>
                  <a:lnTo>
                    <a:pt x="2071947" y="1606204"/>
                  </a:lnTo>
                  <a:lnTo>
                    <a:pt x="0" y="16062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2510" tIns="0" rIns="0" bIns="0" numCol="1" spcCol="1270" anchor="t" anchorCtr="0">
              <a:noAutofit/>
            </a:bodyPr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</a:rPr>
                <a:t>ЭТО</a:t>
              </a:r>
            </a:p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СТИЛЬ</a:t>
              </a:r>
              <a:endParaRPr lang="ru-RU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>
              <a:off x="3421689" y="2917167"/>
              <a:ext cx="417946" cy="417946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-2000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3563888" y="3573016"/>
              <a:ext cx="3924955" cy="3023443"/>
            </a:xfrm>
            <a:custGeom>
              <a:avLst/>
              <a:gdLst>
                <a:gd name="connsiteX0" fmla="*/ 0 w 3924955"/>
                <a:gd name="connsiteY0" fmla="*/ 0 h 3023443"/>
                <a:gd name="connsiteX1" fmla="*/ 3924955 w 3924955"/>
                <a:gd name="connsiteY1" fmla="*/ 0 h 3023443"/>
                <a:gd name="connsiteX2" fmla="*/ 3924955 w 3924955"/>
                <a:gd name="connsiteY2" fmla="*/ 3023443 h 3023443"/>
                <a:gd name="connsiteX3" fmla="*/ 0 w 3924955"/>
                <a:gd name="connsiteY3" fmla="*/ 3023443 h 3023443"/>
                <a:gd name="connsiteX4" fmla="*/ 0 w 3924955"/>
                <a:gd name="connsiteY4" fmla="*/ 0 h 302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4955" h="3023443">
                  <a:moveTo>
                    <a:pt x="0" y="0"/>
                  </a:moveTo>
                  <a:lnTo>
                    <a:pt x="3924955" y="0"/>
                  </a:lnTo>
                  <a:lnTo>
                    <a:pt x="3924955" y="3023443"/>
                  </a:lnTo>
                  <a:lnTo>
                    <a:pt x="0" y="302344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1461" tIns="0" rIns="0" bIns="0" numCol="1" spcCol="1270" anchor="t" anchorCtr="0">
              <a:noAutofit/>
            </a:bodyPr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</a:rPr>
                <a:t>ЭТО</a:t>
              </a:r>
            </a:p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dirty="0" smtClean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доброжелательная атмосфера</a:t>
              </a:r>
              <a:endParaRPr lang="ru-RU" sz="32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5876013" y="1997907"/>
              <a:ext cx="578011" cy="578011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-4000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6084168" y="2995329"/>
              <a:ext cx="2134195" cy="3862671"/>
            </a:xfrm>
            <a:custGeom>
              <a:avLst/>
              <a:gdLst>
                <a:gd name="connsiteX0" fmla="*/ 0 w 2134195"/>
                <a:gd name="connsiteY0" fmla="*/ 0 h 3862671"/>
                <a:gd name="connsiteX1" fmla="*/ 2134195 w 2134195"/>
                <a:gd name="connsiteY1" fmla="*/ 0 h 3862671"/>
                <a:gd name="connsiteX2" fmla="*/ 2134195 w 2134195"/>
                <a:gd name="connsiteY2" fmla="*/ 3862671 h 3862671"/>
                <a:gd name="connsiteX3" fmla="*/ 0 w 2134195"/>
                <a:gd name="connsiteY3" fmla="*/ 3862671 h 3862671"/>
                <a:gd name="connsiteX4" fmla="*/ 0 w 2134195"/>
                <a:gd name="connsiteY4" fmla="*/ 0 h 3862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4195" h="3862671">
                  <a:moveTo>
                    <a:pt x="0" y="0"/>
                  </a:moveTo>
                  <a:lnTo>
                    <a:pt x="2134195" y="0"/>
                  </a:lnTo>
                  <a:lnTo>
                    <a:pt x="2134195" y="3862671"/>
                  </a:lnTo>
                  <a:lnTo>
                    <a:pt x="0" y="38626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6276" tIns="0" rIns="0" bIns="0" numCol="1" spcCol="1270" anchor="t" anchorCtr="0">
              <a:noAutofit/>
            </a:bodyPr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</a:rPr>
                <a:t>ЭТО </a:t>
              </a:r>
              <a:r>
                <a:rPr lang="ru-RU" sz="2800" b="1" dirty="0" smtClean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ПОЗИЦИЯ</a:t>
              </a:r>
              <a:endParaRPr lang="ru-RU" sz="2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2" name="Рисунок 11" descr="2180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5013176"/>
            <a:ext cx="1668821" cy="17008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 descr="бонусы-300x2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3100644"/>
            <a:ext cx="2013899" cy="1718528"/>
          </a:xfrm>
          <a:prstGeom prst="rect">
            <a:avLst/>
          </a:prstGeom>
        </p:spPr>
      </p:pic>
      <p:pic>
        <p:nvPicPr>
          <p:cNvPr id="15" name="Picture 2" descr="C:\Users\Ella\YandexDisk\Скриншоты\2017-12-06_13-36-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700808"/>
            <a:ext cx="1368152" cy="1932546"/>
          </a:xfrm>
          <a:prstGeom prst="rect">
            <a:avLst/>
          </a:prstGeom>
          <a:ln w="38100" cap="sq">
            <a:solidFill>
              <a:srgbClr val="E89E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2018-05-28_10-09-5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4653136"/>
            <a:ext cx="1438235" cy="194421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46250"/>
          </a:xfrm>
        </p:spPr>
        <p:txBody>
          <a:bodyPr/>
          <a:lstStyle/>
          <a:p>
            <a:r>
              <a:rPr lang="ru-RU" sz="5400" dirty="0" smtClean="0">
                <a:solidFill>
                  <a:schemeClr val="bg1"/>
                </a:solidFill>
              </a:rPr>
              <a:t>Будь сильнее – умей </a:t>
            </a:r>
            <a:r>
              <a:rPr lang="ru-RU" sz="7200" b="1" dirty="0" smtClean="0">
                <a:solidFill>
                  <a:schemeClr val="bg1"/>
                </a:solidFill>
              </a:rPr>
              <a:t>дружить!</a:t>
            </a:r>
            <a:endParaRPr lang="ru-RU" sz="72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274838"/>
            <a:ext cx="9144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Основной тезис принятого сегодня подхода к противостоянию </a:t>
            </a:r>
            <a:r>
              <a:rPr lang="ru-RU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буллингу</a:t>
            </a: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прост: </a:t>
            </a:r>
          </a:p>
          <a:p>
            <a:r>
              <a:rPr lang="ru-RU" sz="2400" b="1" dirty="0" err="1" smtClean="0">
                <a:solidFill>
                  <a:srgbClr val="EFCE8D"/>
                </a:solidFill>
                <a:latin typeface="Calibri" pitchFamily="34" charset="0"/>
                <a:cs typeface="Calibri" pitchFamily="34" charset="0"/>
              </a:rPr>
              <a:t>буллинг</a:t>
            </a:r>
            <a:r>
              <a:rPr lang="ru-RU" sz="2400" b="1" dirty="0" smtClean="0">
                <a:solidFill>
                  <a:srgbClr val="EFCE8D"/>
                </a:solidFill>
                <a:latin typeface="Calibri" pitchFamily="34" charset="0"/>
                <a:cs typeface="Calibri" pitchFamily="34" charset="0"/>
              </a:rPr>
              <a:t> можно уменьшить, объединяя усилия и системно работая на всех уровнях.</a:t>
            </a:r>
          </a:p>
          <a:p>
            <a:endParaRPr lang="ru-RU" dirty="0"/>
          </a:p>
        </p:txBody>
      </p:sp>
      <p:pic>
        <p:nvPicPr>
          <p:cNvPr id="4" name="Picture 2" descr="C:\Users\Ella\YandexDisk\Скриншоты\2017-12-06_13-36-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221088"/>
            <a:ext cx="1584177" cy="2237686"/>
          </a:xfrm>
          <a:prstGeom prst="rect">
            <a:avLst/>
          </a:prstGeom>
          <a:ln w="38100" cap="sq">
            <a:solidFill>
              <a:srgbClr val="E89E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дорогою 1обл про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4221088"/>
            <a:ext cx="1735051" cy="2294811"/>
          </a:xfrm>
          <a:prstGeom prst="rect">
            <a:avLst/>
          </a:prstGeom>
        </p:spPr>
      </p:pic>
      <p:pic>
        <p:nvPicPr>
          <p:cNvPr id="6" name="Рисунок 5" descr="программа наркотик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4221088"/>
            <a:ext cx="1659614" cy="222035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472" y="4221088"/>
            <a:ext cx="1536008" cy="220434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 descr="C:\Users\Ella\YandexDisk\Скриншоты\2017-12-06_13-50-5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221088"/>
            <a:ext cx="1561305" cy="2242432"/>
          </a:xfrm>
          <a:prstGeom prst="rect">
            <a:avLst/>
          </a:prstGeom>
          <a:ln w="38100" cap="sq">
            <a:solidFill>
              <a:srgbClr val="76B53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/>
          <a:lstStyle/>
          <a:p>
            <a:pPr marL="514350" indent="-514350" algn="l"/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Кто несёт ответственность за создание в школе атмосферы безопасности?</a:t>
            </a:r>
            <a:b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042118"/>
            <a:ext cx="8820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2800" b="1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ru-RU" sz="2800" b="1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</a:t>
            </a:r>
            <a:r>
              <a:rPr lang="ru-RU" sz="28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уллинг</a:t>
            </a: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как весенние одуванчики — вовремя скошенные, они не засеют всё поле и не  навредят посевам.</a:t>
            </a:r>
          </a:p>
          <a:p>
            <a:endParaRPr lang="ru-RU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51520" y="692696"/>
          <a:ext cx="878497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0_1287b6_d4364b30_ori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2" y="5301208"/>
            <a:ext cx="871363" cy="134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8640"/>
            <a:ext cx="8352927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6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От конфликта   до  </a:t>
            </a:r>
            <a:r>
              <a:rPr lang="ru-RU" b="1" dirty="0" err="1" smtClean="0">
                <a:solidFill>
                  <a:schemeClr val="bg1"/>
                </a:solidFill>
              </a:rPr>
              <a:t>буллинга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>
                <a:solidFill>
                  <a:schemeClr val="bg1"/>
                </a:solidFill>
              </a:rPr>
              <a:t>Когда начинать волноваться?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39952" y="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59024" y="1340768"/>
            <a:ext cx="8784976" cy="5040559"/>
            <a:chOff x="421389" y="1628800"/>
            <a:chExt cx="8373228" cy="5040559"/>
          </a:xfrm>
        </p:grpSpPr>
        <p:sp>
          <p:nvSpPr>
            <p:cNvPr id="8" name="Минус 7"/>
            <p:cNvSpPr/>
            <p:nvPr/>
          </p:nvSpPr>
          <p:spPr>
            <a:xfrm rot="21300000">
              <a:off x="421389" y="3669649"/>
              <a:ext cx="8373228" cy="958861"/>
            </a:xfrm>
            <a:prstGeom prst="mathMinus">
              <a:avLst/>
            </a:prstGeom>
            <a:solidFill>
              <a:srgbClr val="F59F4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Стрелка вниз 8"/>
            <p:cNvSpPr/>
            <p:nvPr/>
          </p:nvSpPr>
          <p:spPr>
            <a:xfrm>
              <a:off x="2411746" y="2708920"/>
              <a:ext cx="1715825" cy="1188132"/>
            </a:xfrm>
            <a:prstGeom prst="downArrow">
              <a:avLst/>
            </a:prstGeom>
            <a:solidFill>
              <a:srgbClr val="F59F49"/>
            </a:solidFill>
            <a:ln w="762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4860752" y="1628800"/>
              <a:ext cx="2695979" cy="2117035"/>
            </a:xfrm>
            <a:custGeom>
              <a:avLst/>
              <a:gdLst>
                <a:gd name="connsiteX0" fmla="*/ 0 w 2695979"/>
                <a:gd name="connsiteY0" fmla="*/ 0 h 2117035"/>
                <a:gd name="connsiteX1" fmla="*/ 2695979 w 2695979"/>
                <a:gd name="connsiteY1" fmla="*/ 0 h 2117035"/>
                <a:gd name="connsiteX2" fmla="*/ 2695979 w 2695979"/>
                <a:gd name="connsiteY2" fmla="*/ 2117035 h 2117035"/>
                <a:gd name="connsiteX3" fmla="*/ 0 w 2695979"/>
                <a:gd name="connsiteY3" fmla="*/ 2117035 h 2117035"/>
                <a:gd name="connsiteX4" fmla="*/ 0 w 2695979"/>
                <a:gd name="connsiteY4" fmla="*/ 0 h 211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979" h="2117035">
                  <a:moveTo>
                    <a:pt x="0" y="0"/>
                  </a:moveTo>
                  <a:lnTo>
                    <a:pt x="2695979" y="0"/>
                  </a:lnTo>
                  <a:lnTo>
                    <a:pt x="2695979" y="2117035"/>
                  </a:lnTo>
                  <a:lnTo>
                    <a:pt x="0" y="211703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0" tIns="355600" rIns="355600" bIns="35560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0" kern="1200"/>
            </a:p>
          </p:txBody>
        </p:sp>
        <p:sp>
          <p:nvSpPr>
            <p:cNvPr id="11" name="Стрелка вверх 10"/>
            <p:cNvSpPr/>
            <p:nvPr/>
          </p:nvSpPr>
          <p:spPr>
            <a:xfrm>
              <a:off x="5281999" y="4293096"/>
              <a:ext cx="1728161" cy="1440160"/>
            </a:xfrm>
            <a:prstGeom prst="upArrow">
              <a:avLst/>
            </a:prstGeom>
            <a:solidFill>
              <a:srgbClr val="F59F49"/>
            </a:solidFill>
            <a:ln w="76200"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1659276" y="4552324"/>
              <a:ext cx="2695979" cy="2117035"/>
            </a:xfrm>
            <a:custGeom>
              <a:avLst/>
              <a:gdLst>
                <a:gd name="connsiteX0" fmla="*/ 0 w 2695979"/>
                <a:gd name="connsiteY0" fmla="*/ 0 h 2117035"/>
                <a:gd name="connsiteX1" fmla="*/ 2695979 w 2695979"/>
                <a:gd name="connsiteY1" fmla="*/ 0 h 2117035"/>
                <a:gd name="connsiteX2" fmla="*/ 2695979 w 2695979"/>
                <a:gd name="connsiteY2" fmla="*/ 2117035 h 2117035"/>
                <a:gd name="connsiteX3" fmla="*/ 0 w 2695979"/>
                <a:gd name="connsiteY3" fmla="*/ 2117035 h 2117035"/>
                <a:gd name="connsiteX4" fmla="*/ 0 w 2695979"/>
                <a:gd name="connsiteY4" fmla="*/ 0 h 211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979" h="2117035">
                  <a:moveTo>
                    <a:pt x="0" y="0"/>
                  </a:moveTo>
                  <a:lnTo>
                    <a:pt x="2695979" y="0"/>
                  </a:lnTo>
                  <a:lnTo>
                    <a:pt x="2695979" y="2117035"/>
                  </a:lnTo>
                  <a:lnTo>
                    <a:pt x="0" y="211703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462280" rIns="462280" bIns="46228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9552" y="5445224"/>
            <a:ext cx="2160240" cy="408623"/>
          </a:xfrm>
          <a:prstGeom prst="roundRect">
            <a:avLst/>
          </a:prstGeom>
          <a:solidFill>
            <a:srgbClr val="F59F4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неравенство сил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419872" y="4293096"/>
            <a:ext cx="1296144" cy="408623"/>
          </a:xfrm>
          <a:prstGeom prst="roundRect">
            <a:avLst/>
          </a:prstGeom>
          <a:solidFill>
            <a:srgbClr val="F59F4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агрессия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47664" y="5949280"/>
            <a:ext cx="3216360" cy="408623"/>
          </a:xfrm>
          <a:prstGeom prst="roundRect">
            <a:avLst/>
          </a:prstGeom>
          <a:solidFill>
            <a:srgbClr val="F59F4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повторяемость инцидентов 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75656" y="4941168"/>
            <a:ext cx="3197391" cy="408623"/>
          </a:xfrm>
          <a:prstGeom prst="roundRect">
            <a:avLst/>
          </a:prstGeom>
          <a:solidFill>
            <a:srgbClr val="F59F4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впечатлительность жертвы 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27584" y="4437112"/>
            <a:ext cx="2243314" cy="408623"/>
          </a:xfrm>
          <a:prstGeom prst="roundRect">
            <a:avLst/>
          </a:prstGeom>
          <a:solidFill>
            <a:srgbClr val="F59F4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преднамеренность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699792" y="29969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663300"/>
                </a:solidFill>
                <a:latin typeface="Calibri" pitchFamily="34" charset="0"/>
                <a:cs typeface="Calibri" pitchFamily="34" charset="0"/>
              </a:rPr>
              <a:t>Буллинг</a:t>
            </a:r>
            <a:endParaRPr lang="ru-RU" b="1" dirty="0">
              <a:solidFill>
                <a:srgbClr val="6633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96136" y="436510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  <a:latin typeface="Calibri" pitchFamily="34" charset="0"/>
                <a:cs typeface="Calibri" pitchFamily="34" charset="0"/>
              </a:rPr>
              <a:t>Конфликт</a:t>
            </a:r>
            <a:endParaRPr lang="ru-RU" b="1" dirty="0">
              <a:solidFill>
                <a:srgbClr val="6633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Рисунок 19" descr="18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052736"/>
            <a:ext cx="2852936" cy="2852936"/>
          </a:xfrm>
          <a:prstGeom prst="rect">
            <a:avLst/>
          </a:prstGeom>
        </p:spPr>
      </p:pic>
      <p:pic>
        <p:nvPicPr>
          <p:cNvPr id="22" name="Picture 2" descr="C:\Users\Ella\YandexDisk\Скриншоты\2017-12-06_13-36-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260648"/>
            <a:ext cx="788506" cy="1113783"/>
          </a:xfrm>
          <a:prstGeom prst="rect">
            <a:avLst/>
          </a:prstGeom>
          <a:ln w="38100" cap="sq">
            <a:solidFill>
              <a:srgbClr val="E89E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 descr="2018-05-28_10-09-5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260648"/>
            <a:ext cx="784259" cy="113217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8964487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2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Потренируемся?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Конфликтовать конструктивно.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67544" y="3356992"/>
            <a:ext cx="2736304" cy="2519753"/>
            <a:chOff x="1763688" y="3212976"/>
            <a:chExt cx="2571458" cy="3239833"/>
          </a:xfrm>
        </p:grpSpPr>
        <p:pic>
          <p:nvPicPr>
            <p:cNvPr id="8" name="Рисунок 7" descr="fightingoverhelm800clr6419-504x635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3688" y="3212976"/>
              <a:ext cx="2571458" cy="3239833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1979712" y="5805264"/>
              <a:ext cx="23042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Соревнование</a:t>
              </a:r>
              <a:endParaRPr lang="ru-RU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115616" y="1412776"/>
            <a:ext cx="2995825" cy="1593468"/>
            <a:chOff x="611560" y="836712"/>
            <a:chExt cx="3931929" cy="2241540"/>
          </a:xfrm>
        </p:grpSpPr>
        <p:pic>
          <p:nvPicPr>
            <p:cNvPr id="17" name="Рисунок 16" descr="1872899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560" y="836712"/>
              <a:ext cx="3931929" cy="221171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475656" y="2708920"/>
              <a:ext cx="17802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Сотрудничество</a:t>
              </a:r>
              <a:endParaRPr lang="ru-RU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372200" y="3645024"/>
            <a:ext cx="2016224" cy="1953508"/>
            <a:chOff x="3851920" y="2780928"/>
            <a:chExt cx="2016224" cy="195350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851920" y="4365104"/>
              <a:ext cx="19327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Приспособление</a:t>
              </a:r>
              <a:endParaRPr lang="ru-RU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0" name="Рисунок 9" descr="1051717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3928" y="2780928"/>
              <a:ext cx="1944216" cy="1772816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3563888" y="4149080"/>
            <a:ext cx="2065930" cy="2169532"/>
            <a:chOff x="3419872" y="1196752"/>
            <a:chExt cx="2281954" cy="245756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851920" y="3284984"/>
              <a:ext cx="14544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Компромисс</a:t>
              </a:r>
              <a:endParaRPr lang="ru-RU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2" name="Рисунок 11" descr="3D-Women-Shake-Hand-01-e148470515260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19872" y="1196752"/>
              <a:ext cx="2281954" cy="2090979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4355976" y="1700808"/>
            <a:ext cx="1872208" cy="1953508"/>
            <a:chOff x="6588224" y="1340768"/>
            <a:chExt cx="1988840" cy="224154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948264" y="3212976"/>
              <a:ext cx="12368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Избегание</a:t>
              </a:r>
              <a:endParaRPr lang="ru-RU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5" name="Рисунок 14" descr="man-back-to-back-1024x1024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88224" y="1340768"/>
              <a:ext cx="1988840" cy="1988840"/>
            </a:xfrm>
            <a:prstGeom prst="rect">
              <a:avLst/>
            </a:prstGeom>
          </p:spPr>
        </p:pic>
      </p:grpSp>
      <p:pic>
        <p:nvPicPr>
          <p:cNvPr id="19" name="Рисунок 18" descr="программа наркотик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40352" y="1556792"/>
            <a:ext cx="1085606" cy="154336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 descr="рабнаркотики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28184" y="1556792"/>
            <a:ext cx="944575" cy="1242861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 descr="наркотики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60232" y="2348880"/>
            <a:ext cx="936104" cy="1170301"/>
          </a:xfrm>
          <a:prstGeom prst="rect">
            <a:avLst/>
          </a:prstGeom>
          <a:ln w="3810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Смотрим. Думаем.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Принимаем решения.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844824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«Человек, внутренне не подготовленный</a:t>
            </a:r>
          </a:p>
          <a:p>
            <a:r>
              <a:rPr lang="ru-RU" sz="3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к насилию, всегда слабей насильника»</a:t>
            </a:r>
          </a:p>
          <a:p>
            <a:r>
              <a:rPr lang="en-US" sz="3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А. Солженицын</a:t>
            </a:r>
            <a:endParaRPr lang="en-US" sz="3200" dirty="0" smtClean="0">
              <a:solidFill>
                <a:schemeClr val="bg2">
                  <a:lumMod val="20000"/>
                  <a:lumOff val="8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 descr="2018-05-28_13-39-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3501008"/>
            <a:ext cx="6619875" cy="2476500"/>
          </a:xfrm>
          <a:prstGeom prst="rect">
            <a:avLst/>
          </a:prstGeom>
          <a:ln w="38100" cap="sq">
            <a:solidFill>
              <a:srgbClr val="C3730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2018-05-28_10-09-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595356"/>
            <a:ext cx="1296144" cy="175213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3407</TotalTime>
  <Words>1690</Words>
  <Application>Microsoft Office PowerPoint</Application>
  <PresentationFormat>Экран (4:3)</PresentationFormat>
  <Paragraphs>187</Paragraphs>
  <Slides>34</Slides>
  <Notes>5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MS Mincho</vt:lpstr>
      <vt:lpstr>Times New Roman</vt:lpstr>
      <vt:lpstr>Wingdings</vt:lpstr>
      <vt:lpstr>Тема Office</vt:lpstr>
      <vt:lpstr>1_Тема Office</vt:lpstr>
      <vt:lpstr>2_Оформление по умолчанию</vt:lpstr>
      <vt:lpstr>3_Оформление по умолчанию</vt:lpstr>
      <vt:lpstr>4_Оформление по умолчанию</vt:lpstr>
      <vt:lpstr>«Что такое буллинг и как его остановить»</vt:lpstr>
      <vt:lpstr>Презентация PowerPoint</vt:lpstr>
      <vt:lpstr>Кто виноват?  И что делать?</vt:lpstr>
      <vt:lpstr>      Кто несёт ответственность за создание в школе атмосферы безопасности? </vt:lpstr>
      <vt:lpstr>Презентация PowerPoint</vt:lpstr>
      <vt:lpstr>От конфликта   до  буллинга.  Когда начинать волноваться?</vt:lpstr>
      <vt:lpstr>Презентация PowerPoint</vt:lpstr>
      <vt:lpstr>Потренируемся? Конфликтовать конструктивно.</vt:lpstr>
      <vt:lpstr>Смотрим. Думаем.  Принимаем решения.</vt:lpstr>
      <vt:lpstr>Совершенствование компетенций педагогического и технического персонала школы в сфере противодействия насилию</vt:lpstr>
      <vt:lpstr>Разрабатывая собственную  школьную систему противодействия  насилию, знайте:</vt:lpstr>
      <vt:lpstr>Презентация PowerPoint</vt:lpstr>
      <vt:lpstr>Как мотивировать школьников к участию в добровольческой волонтёрской деятельности?  Что дает волонтёрство? </vt:lpstr>
      <vt:lpstr>Портрет современного добровольца (волонтёра) </vt:lpstr>
      <vt:lpstr>Презентация PowerPoint</vt:lpstr>
      <vt:lpstr>Худшее в буллинге — его влияние на тех детей, которые в нём активно не участвуют, — на свидетелей. Буллинг способствует развитию негативных черт людей, вызывая психодинамику самого низкого толка.     Почему?</vt:lpstr>
      <vt:lpstr>Презентация PowerPoint</vt:lpstr>
      <vt:lpstr>Презентация PowerPoint</vt:lpstr>
      <vt:lpstr>Последствия буллинга  </vt:lpstr>
      <vt:lpstr>Антибуллинговые  методики  </vt:lpstr>
      <vt:lpstr>Метод «Без обвинений»</vt:lpstr>
      <vt:lpstr>Пример методики  «Без обвинений»</vt:lpstr>
      <vt:lpstr>Презентация PowerPoint</vt:lpstr>
      <vt:lpstr>Презентация PowerPoint</vt:lpstr>
      <vt:lpstr>Презентация PowerPoint</vt:lpstr>
      <vt:lpstr>Мир реальный –мир виртуальный</vt:lpstr>
      <vt:lpstr>Кибербуллинг. Троллинг.</vt:lpstr>
      <vt:lpstr>УМК по  формированию культуры информационной безопасности «Кибербезопасность»</vt:lpstr>
      <vt:lpstr> Интегрированность :  УМК «Кибербезопасность» , наглядные  учебные пособия по информационной безопасности, УМК «Я принимаю вызов!»</vt:lpstr>
      <vt:lpstr>Презентация PowerPoint</vt:lpstr>
      <vt:lpstr>    ПОВТОРЯЙТЕ СВОИМ УЧЕНИКАМ:</vt:lpstr>
      <vt:lpstr>Презентация PowerPoint</vt:lpstr>
      <vt:lpstr>Организационная  культура школы</vt:lpstr>
      <vt:lpstr>Будь сильнее – умей дружить!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Ella Shadrina</dc:creator>
  <cp:lastModifiedBy>Марина М. Жук</cp:lastModifiedBy>
  <cp:revision>332</cp:revision>
  <dcterms:created xsi:type="dcterms:W3CDTF">2018-05-24T06:58:53Z</dcterms:created>
  <dcterms:modified xsi:type="dcterms:W3CDTF">2021-12-02T14:03:56Z</dcterms:modified>
</cp:coreProperties>
</file>