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71" r:id="rId8"/>
    <p:sldId id="260" r:id="rId9"/>
    <p:sldId id="272" r:id="rId10"/>
    <p:sldId id="261" r:id="rId11"/>
    <p:sldId id="273" r:id="rId12"/>
    <p:sldId id="262" r:id="rId13"/>
    <p:sldId id="274" r:id="rId14"/>
    <p:sldId id="263" r:id="rId15"/>
    <p:sldId id="275" r:id="rId16"/>
    <p:sldId id="264" r:id="rId17"/>
    <p:sldId id="276" r:id="rId18"/>
    <p:sldId id="265" r:id="rId19"/>
    <p:sldId id="277" r:id="rId20"/>
    <p:sldId id="266" r:id="rId21"/>
    <p:sldId id="278" r:id="rId22"/>
    <p:sldId id="267" r:id="rId23"/>
    <p:sldId id="279" r:id="rId24"/>
    <p:sldId id="268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849488"/>
          </a:xfrm>
        </p:spPr>
        <p:txBody>
          <a:bodyPr>
            <a:noAutofit/>
          </a:bodyPr>
          <a:lstStyle/>
          <a:p>
            <a:pPr algn="ctr"/>
            <a:r>
              <a:rPr lang="ru-RU" sz="16600" dirty="0" smtClean="0">
                <a:solidFill>
                  <a:srgbClr val="FFFF00"/>
                </a:solidFill>
                <a:latin typeface="Monotype Corsiva" pitchFamily="66" charset="0"/>
              </a:rPr>
              <a:t>Этикет</a:t>
            </a:r>
            <a:r>
              <a:rPr lang="ru-RU" sz="166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endParaRPr lang="ru-RU" sz="166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Как нужно брать хлеб из хлебницы?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00372"/>
            <a:ext cx="7772400" cy="1928826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lphaLcParenR"/>
            </a:pPr>
            <a:r>
              <a:rPr lang="ru-RU" sz="4800" dirty="0" smtClean="0"/>
              <a:t> Рукой</a:t>
            </a:r>
          </a:p>
          <a:p>
            <a:pPr marL="914400" indent="-914400">
              <a:buFont typeface="+mj-lt"/>
              <a:buAutoNum type="alphaLcParenR"/>
            </a:pPr>
            <a:r>
              <a:rPr lang="ru-RU" sz="4800" dirty="0" smtClean="0"/>
              <a:t> Вилкой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FFFF00"/>
                </a:solidFill>
              </a:rPr>
              <a:t>Можно ли, находясь в обществе, обсуждать внешность других людей? 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214686"/>
            <a:ext cx="7772400" cy="2071702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lphaLcParenR"/>
            </a:pPr>
            <a:r>
              <a:rPr lang="ru-RU" sz="4400" dirty="0" smtClean="0"/>
              <a:t> Это недопустимо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400" dirty="0" smtClean="0"/>
              <a:t> Конечно можно, но очень осторожно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rgbClr val="FFFF00"/>
                </a:solidFill>
              </a:rPr>
              <a:t>Как правильно с помощью ножа и вилки кушать отбивное мясо?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928934"/>
            <a:ext cx="7772400" cy="3286148"/>
          </a:xfrm>
        </p:spPr>
        <p:txBody>
          <a:bodyPr/>
          <a:lstStyle/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Нарезать сначала мелкими кусочками, а потом кушать 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Постепенно отрезать маленькие кусочки от целого куска и кушать </a:t>
            </a:r>
            <a:endParaRPr lang="ru-RU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Б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85728"/>
            <a:ext cx="7772400" cy="2393464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  <a:effectLst/>
              </a:rPr>
              <a:t>Можно ли обсуждать с собеседником свои успехи, способности, таланты, преимущества?</a:t>
            </a:r>
            <a:endParaRPr lang="ru-RU" sz="40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857496"/>
            <a:ext cx="7772400" cy="2857520"/>
          </a:xfrm>
        </p:spPr>
        <p:txBody>
          <a:bodyPr/>
          <a:lstStyle/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Можно, но только  личные успехи, целиком зависящие от вас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Касаться этих тем нескромно </a:t>
            </a:r>
            <a:endParaRPr lang="ru-RU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Б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FFFF00"/>
                </a:solidFill>
              </a:rPr>
              <a:t>Как вести себя, если вам грустно, а вас пытаются развеселить?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71810"/>
            <a:ext cx="7772400" cy="3143272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 Изо всех сил нужно постараться скрыть свое психологическое состояние и проявить внимание к собеседникам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 Молчите, и тогда вежливые люди отстанут от вас  </a:t>
            </a:r>
            <a:endParaRPr lang="ru-RU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071546"/>
            <a:ext cx="7772400" cy="160764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Куда деть руки во время беседы?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Если в руках нет ничего (сумочки, папки или др.), то они останутся свободно опущенными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 Если руки </a:t>
            </a:r>
            <a:r>
              <a:rPr lang="ru-RU" sz="3600" smtClean="0"/>
              <a:t>некуда деть</a:t>
            </a:r>
            <a:r>
              <a:rPr lang="ru-RU" sz="3600" dirty="0" smtClean="0"/>
              <a:t>, то лучше скрестить  их на груди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Идя с девушкой по улице, должен ли юноша (если она не курит) попросить у нее разрешения, чтобы закурить?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71810"/>
            <a:ext cx="7772400" cy="2928958"/>
          </a:xfrm>
        </p:spPr>
        <p:txBody>
          <a:bodyPr/>
          <a:lstStyle/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Да, спрашивать нужно всегда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Конечно нет, закурить на улице его право  </a:t>
            </a:r>
            <a:endParaRPr lang="ru-RU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FFFF00"/>
                </a:solidFill>
              </a:rPr>
              <a:t>Если вы делаете комплимент, уместно ли в нем использовать иностранные слова?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71810"/>
            <a:ext cx="7772400" cy="2928958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 Лучше этого избегать – вдруг вас не поймут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 Уместно – этим вы подчеркнете свою образованность, а заодно и активизируете восприятие собеседника</a:t>
            </a:r>
            <a:endParaRPr lang="ru-RU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rgbClr val="FFFF00"/>
                </a:solidFill>
              </a:rPr>
              <a:t>Уместно ли адресовать комплементы очень пожилым людям?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71810"/>
            <a:ext cx="7772400" cy="3000396"/>
          </a:xfrm>
        </p:spPr>
        <p:txBody>
          <a:bodyPr/>
          <a:lstStyle/>
          <a:p>
            <a:pPr marL="914400" indent="-914400">
              <a:buFont typeface="+mj-lt"/>
              <a:buAutoNum type="alphaLcParenR"/>
            </a:pPr>
            <a:r>
              <a:rPr lang="ru-RU" sz="4800" dirty="0" smtClean="0"/>
              <a:t> Уместно в любом случае</a:t>
            </a:r>
          </a:p>
          <a:p>
            <a:pPr marL="914400" indent="-914400">
              <a:buFont typeface="+mj-lt"/>
              <a:buAutoNum type="alphaLcParenR"/>
            </a:pPr>
            <a:r>
              <a:rPr lang="ru-RU" sz="4800" dirty="0" smtClean="0"/>
              <a:t> Нет, это нескромно </a:t>
            </a:r>
            <a:endParaRPr lang="ru-RU" sz="4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Как пользоваться накрахмаленной салфеткой, находящейся на сервированном столе?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71810"/>
            <a:ext cx="7772400" cy="3000396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lphaLcParenR"/>
            </a:pPr>
            <a:r>
              <a:rPr lang="ru-RU" sz="3600" dirty="0" smtClean="0"/>
              <a:t>Развернуть и положить на колени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3600" dirty="0" smtClean="0"/>
              <a:t> Развернуть и закрепить на груди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А, Б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rgbClr val="FFFF00"/>
                </a:solidFill>
              </a:rPr>
              <a:t>Можно ли в гостях кусать от целого яблока или груши?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00372"/>
            <a:ext cx="7772400" cy="2714644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lphaLcParenR"/>
            </a:pPr>
            <a:r>
              <a:rPr lang="ru-RU" sz="4800" dirty="0" smtClean="0"/>
              <a:t> </a:t>
            </a:r>
            <a:r>
              <a:rPr lang="ru-RU" sz="4000" dirty="0" smtClean="0"/>
              <a:t>Можно, но очень осторожно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 Нужно разрезать его на несколько частей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Б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rgbClr val="FFFF00"/>
                </a:solidFill>
              </a:rPr>
              <a:t>В</a:t>
            </a:r>
            <a:r>
              <a:rPr lang="ru-RU" sz="4800" dirty="0" smtClean="0"/>
              <a:t> </a:t>
            </a:r>
            <a:r>
              <a:rPr lang="ru-RU" sz="4800" dirty="0" smtClean="0">
                <a:solidFill>
                  <a:srgbClr val="FFFF00"/>
                </a:solidFill>
              </a:rPr>
              <a:t>каких случаях собеседнику можно сделать замечание?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71810"/>
            <a:ext cx="7772400" cy="3071834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Это допустимо только в среде сверстников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 Это допустимо всегда, когда собеседник говорит </a:t>
            </a:r>
            <a:r>
              <a:rPr lang="ru-RU" sz="4000" smtClean="0"/>
              <a:t>явную несуразицу.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Ответ: А</a:t>
            </a:r>
          </a:p>
          <a:p>
            <a:pPr algn="ctr"/>
            <a:endParaRPr lang="ru-RU" sz="7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371</Words>
  <Application>Microsoft Office PowerPoint</Application>
  <PresentationFormat>Экран (4:3)</PresentationFormat>
  <Paragraphs>49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Этикет </vt:lpstr>
      <vt:lpstr>Куда деть руки во время беседы? </vt:lpstr>
      <vt:lpstr>Слайд 3</vt:lpstr>
      <vt:lpstr>Как пользоваться накрахмаленной салфеткой, находящейся на сервированном столе?</vt:lpstr>
      <vt:lpstr>Слайд 5</vt:lpstr>
      <vt:lpstr>Можно ли в гостях кусать от целого яблока или груши?</vt:lpstr>
      <vt:lpstr>Слайд 7</vt:lpstr>
      <vt:lpstr>В каких случаях собеседнику можно сделать замечание?</vt:lpstr>
      <vt:lpstr>Слайд 9</vt:lpstr>
      <vt:lpstr>Как нужно брать хлеб из хлебницы? </vt:lpstr>
      <vt:lpstr>Слайд 11</vt:lpstr>
      <vt:lpstr>Можно ли, находясь в обществе, обсуждать внешность других людей? </vt:lpstr>
      <vt:lpstr>Слайд 13</vt:lpstr>
      <vt:lpstr>Как правильно с помощью ножа и вилки кушать отбивное мясо?</vt:lpstr>
      <vt:lpstr>Слайд 15</vt:lpstr>
      <vt:lpstr>Можно ли обсуждать с собеседником свои успехи, способности, таланты, преимущества?</vt:lpstr>
      <vt:lpstr>Слайд 17</vt:lpstr>
      <vt:lpstr>Как вести себя, если вам грустно, а вас пытаются развеселить?</vt:lpstr>
      <vt:lpstr>Слайд 19</vt:lpstr>
      <vt:lpstr>Идя с девушкой по улице, должен ли юноша (если она не курит) попросить у нее разрешения, чтобы закурить?</vt:lpstr>
      <vt:lpstr>Слайд 21</vt:lpstr>
      <vt:lpstr>Если вы делаете комплимент, уместно ли в нем использовать иностранные слова?</vt:lpstr>
      <vt:lpstr>Слайд 23</vt:lpstr>
      <vt:lpstr>Уместно ли адресовать комплементы очень пожилым людям?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Этикет </dc:title>
  <dc:creator>roscom</dc:creator>
  <cp:lastModifiedBy>РМВ</cp:lastModifiedBy>
  <cp:revision>24</cp:revision>
  <dcterms:created xsi:type="dcterms:W3CDTF">2011-03-03T09:32:40Z</dcterms:created>
  <dcterms:modified xsi:type="dcterms:W3CDTF">2014-11-06T07:58:51Z</dcterms:modified>
</cp:coreProperties>
</file>