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sldIdLst>
    <p:sldId id="261" r:id="rId2"/>
    <p:sldId id="264" r:id="rId3"/>
    <p:sldId id="265" r:id="rId4"/>
    <p:sldId id="268" r:id="rId5"/>
    <p:sldId id="277" r:id="rId6"/>
    <p:sldId id="278" r:id="rId7"/>
    <p:sldId id="269" r:id="rId8"/>
    <p:sldId id="266" r:id="rId9"/>
    <p:sldId id="267" r:id="rId10"/>
    <p:sldId id="270" r:id="rId11"/>
    <p:sldId id="271" r:id="rId12"/>
    <p:sldId id="273" r:id="rId13"/>
    <p:sldId id="274" r:id="rId14"/>
    <p:sldId id="275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embeddedFontLst>
    <p:embeddedFont>
      <p:font typeface="Romana Script" charset="-52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8" d="100"/>
          <a:sy n="68" d="100"/>
        </p:scale>
        <p:origin x="-135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3200"/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Вода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Соленая </c:v>
                </c:pt>
                <c:pt idx="1">
                  <c:v>Пресная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0.97</c:v>
                </c:pt>
                <c:pt idx="1">
                  <c:v>3.0000000000000009E-2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9857635851074149"/>
          <c:y val="0.24725301554608384"/>
          <c:w val="0.13860924883229603"/>
          <c:h val="0.1341141193813547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B97D6-3951-46EE-BCC9-44B8D07E0085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44B2B-256A-43D5-BFFD-58854698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44B2B-256A-43D5-BFFD-58854698F87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44B2B-256A-43D5-BFFD-58854698F87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44B2B-256A-43D5-BFFD-58854698F87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44B2B-256A-43D5-BFFD-58854698F87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44B2B-256A-43D5-BFFD-58854698F87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44B2B-256A-43D5-BFFD-58854698F87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395536" y="980728"/>
            <a:ext cx="5616624" cy="4607425"/>
            <a:chOff x="1105219" y="2955212"/>
            <a:chExt cx="7175874" cy="574985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7" y="2955212"/>
              <a:ext cx="7165476" cy="34952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88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Верно –не верно</a:t>
              </a:r>
              <a:endParaRPr lang="ru-RU" sz="88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mana Script" pitchFamily="34" charset="-52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9" y="8244160"/>
              <a:ext cx="5084705" cy="46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17646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В русском языке 10 гласных звуков. </a:t>
            </a:r>
            <a:endParaRPr lang="ru-RU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721831" cy="57913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Нет, их 6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17646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Марс ближайшая к Солнце планета?</a:t>
            </a:r>
            <a:endParaRPr lang="ru-RU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Нет, Меркурий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  <p:pic>
        <p:nvPicPr>
          <p:cNvPr id="5" name="Содержимое 4" descr="марс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032448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Стрижи спят на лету.</a:t>
            </a:r>
            <a:endParaRPr lang="ru-RU" sz="8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Да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  <p:pic>
        <p:nvPicPr>
          <p:cNvPr id="5" name="Содержимое 4" descr="стриж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5293" t="8758" r="10109" b="4915"/>
          <a:stretch>
            <a:fillRect/>
          </a:stretch>
        </p:blipFill>
        <p:spPr>
          <a:xfrm>
            <a:off x="1187624" y="1337387"/>
            <a:ext cx="6480720" cy="5520613"/>
          </a:xfrm>
        </p:spPr>
      </p:pic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032448"/>
          </a:xfrm>
        </p:spPr>
        <p:txBody>
          <a:bodyPr/>
          <a:lstStyle/>
          <a:p>
            <a:r>
              <a:rPr lang="ru-RU" sz="8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Бумагу изобрели японцы?</a:t>
            </a:r>
            <a:endParaRPr lang="ru-RU" sz="8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Нет, китайцы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  <p:pic>
        <p:nvPicPr>
          <p:cNvPr id="6" name="Содержимое 5" descr="ки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464496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Для производства стекла используют глину</a:t>
            </a:r>
            <a:endParaRPr lang="ru-RU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Нет, кварцевый песок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  <p:pic>
        <p:nvPicPr>
          <p:cNvPr id="5" name="Содержимое 4" descr="песо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340768"/>
            <a:ext cx="7296472" cy="4845313"/>
          </a:xfrm>
        </p:spPr>
      </p:pic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744416"/>
          </a:xfrm>
        </p:spPr>
        <p:txBody>
          <a:bodyPr/>
          <a:lstStyle/>
          <a:p>
            <a:r>
              <a:rPr lang="ru-RU" sz="80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Сказку «</a:t>
            </a:r>
            <a:r>
              <a:rPr lang="ru-RU" sz="8000" b="1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Цветик-семицветик</a:t>
            </a:r>
            <a:r>
              <a:rPr lang="ru-RU" sz="80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» написал Пушкин</a:t>
            </a:r>
            <a:r>
              <a:rPr lang="ru-RU" sz="72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?</a:t>
            </a:r>
            <a:endParaRPr lang="ru-RU" sz="72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464496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Коричневый цвет получают, смешивая красный и зеленый цвета</a:t>
            </a:r>
            <a:endParaRPr lang="ru-RU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орич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702" t="18133" r="21249" b="66753"/>
          <a:stretch>
            <a:fillRect/>
          </a:stretch>
        </p:blipFill>
        <p:spPr>
          <a:xfrm>
            <a:off x="323528" y="2060848"/>
            <a:ext cx="8424936" cy="2736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Да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960440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Археологи проектируют здания.</a:t>
            </a:r>
            <a:endParaRPr lang="ru-RU" sz="8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Нет, архитекторы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  <p:pic>
        <p:nvPicPr>
          <p:cNvPr id="6" name="Содержимое 5" descr="арх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7223582" cy="4713387"/>
          </a:xfrm>
        </p:spPr>
      </p:pic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вет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4176464" cy="43099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Нет, Валентин Катаев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17646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На земле больше соленой воды, чем пресной.</a:t>
            </a:r>
            <a:endParaRPr lang="ru-RU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Да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568952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17646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Правда ли, что у человека есть среднее ухо?</a:t>
            </a:r>
            <a:endParaRPr lang="ru-RU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р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65326"/>
            <a:ext cx="7056784" cy="49926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Да, внутренне, среднее и наружное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744416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</a:rPr>
              <a:t>Правда ли, что Австралия- это большой материк?</a:t>
            </a:r>
            <a:endParaRPr lang="ru-RU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евраз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773389" cy="50734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charset="-52"/>
              </a:rPr>
              <a:t>Нет, Евразия</a:t>
            </a:r>
            <a:endParaRPr lang="ru-RU" sz="6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na Script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120</Words>
  <Application>Microsoft Office PowerPoint</Application>
  <PresentationFormat>Экран (4:3)</PresentationFormat>
  <Paragraphs>30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Romana Script</vt:lpstr>
      <vt:lpstr>Calibri</vt:lpstr>
      <vt:lpstr>1_Тема Office</vt:lpstr>
      <vt:lpstr>Слайд 1</vt:lpstr>
      <vt:lpstr>Сказку «Цветик-семицветик» написал Пушкин?</vt:lpstr>
      <vt:lpstr>Нет, Валентин Катаев</vt:lpstr>
      <vt:lpstr>На земле больше соленой воды, чем пресной.</vt:lpstr>
      <vt:lpstr>Да</vt:lpstr>
      <vt:lpstr>Правда ли, что у человека есть среднее ухо?</vt:lpstr>
      <vt:lpstr>Да, внутренне, среднее и наружное</vt:lpstr>
      <vt:lpstr>Правда ли, что Австралия- это большой материк?</vt:lpstr>
      <vt:lpstr>Нет, Евразия</vt:lpstr>
      <vt:lpstr>В русском языке 10 гласных звуков. </vt:lpstr>
      <vt:lpstr>Нет, их 6</vt:lpstr>
      <vt:lpstr>Марс ближайшая к Солнце планета?</vt:lpstr>
      <vt:lpstr>Нет, Меркурий</vt:lpstr>
      <vt:lpstr>Стрижи спят на лету.</vt:lpstr>
      <vt:lpstr>Да</vt:lpstr>
      <vt:lpstr>Бумагу изобрели японцы?</vt:lpstr>
      <vt:lpstr>Нет, китайцы</vt:lpstr>
      <vt:lpstr>Для производства стекла используют глину</vt:lpstr>
      <vt:lpstr>Нет, кварцевый песок</vt:lpstr>
      <vt:lpstr>Коричневый цвет получают, смешивая красный и зеленый цвета</vt:lpstr>
      <vt:lpstr>Да</vt:lpstr>
      <vt:lpstr>Археологи проектируют здания.</vt:lpstr>
      <vt:lpstr>Нет, архитекторы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Омак</cp:lastModifiedBy>
  <cp:revision>63</cp:revision>
  <dcterms:created xsi:type="dcterms:W3CDTF">2014-07-06T18:18:01Z</dcterms:created>
  <dcterms:modified xsi:type="dcterms:W3CDTF">2018-11-21T06:19:44Z</dcterms:modified>
</cp:coreProperties>
</file>